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ink/ink1.xml" ContentType="application/inkml+xml"/>
  <Override PartName="/ppt/ink/ink2.xml" ContentType="application/inkml+xml"/>
  <Override PartName="/ppt/ink/ink3.xml" ContentType="application/inkml+xml"/>
  <Override PartName="/ppt/ink/ink4.xml" ContentType="application/inkml+xml"/>
  <Override PartName="/ppt/ink/ink5.xml" ContentType="application/inkml+xml"/>
  <Override PartName="/ppt/ink/ink6.xml" ContentType="application/inkml+xml"/>
  <Override PartName="/ppt/ink/ink7.xml" ContentType="application/inkml+xml"/>
  <Override PartName="/ppt/ink/ink8.xml" ContentType="application/inkml+xml"/>
  <Override PartName="/ppt/ink/ink9.xml" ContentType="application/inkml+xml"/>
  <Override PartName="/ppt/ink/ink10.xml" ContentType="application/inkml+xml"/>
  <Override PartName="/ppt/ink/ink11.xml" ContentType="application/inkml+xml"/>
  <Override PartName="/ppt/ink/ink12.xml" ContentType="application/inkml+xml"/>
  <Override PartName="/ppt/ink/ink13.xml" ContentType="application/inkml+xml"/>
  <Override PartName="/ppt/ink/ink14.xml" ContentType="application/inkml+xml"/>
  <Override PartName="/ppt/ink/ink15.xml" ContentType="application/inkml+xml"/>
  <Override PartName="/ppt/ink/ink16.xml" ContentType="application/inkml+xml"/>
  <Override PartName="/ppt/ink/ink17.xml" ContentType="application/inkml+xml"/>
  <Override PartName="/ppt/ink/ink18.xml" ContentType="application/inkml+xml"/>
  <Override PartName="/ppt/notesSlides/notesSlide4.xml" ContentType="application/vnd.openxmlformats-officedocument.presentationml.notesSlide+xml"/>
  <Override PartName="/ppt/ink/ink19.xml" ContentType="application/inkml+xml"/>
  <Override PartName="/ppt/ink/ink20.xml" ContentType="application/inkml+xml"/>
  <Override PartName="/ppt/ink/ink21.xml" ContentType="application/inkml+xml"/>
  <Override PartName="/ppt/ink/ink22.xml" ContentType="application/inkml+xml"/>
  <Override PartName="/ppt/ink/ink23.xml" ContentType="application/inkml+xml"/>
  <Override PartName="/ppt/ink/ink24.xml" ContentType="application/inkml+xml"/>
  <Override PartName="/ppt/ink/ink25.xml" ContentType="application/inkml+xml"/>
  <Override PartName="/ppt/ink/ink26.xml" ContentType="application/inkml+xml"/>
  <Override PartName="/ppt/ink/ink27.xml" ContentType="application/inkml+xml"/>
  <Override PartName="/ppt/ink/ink28.xml" ContentType="application/inkml+xml"/>
  <Override PartName="/ppt/ink/ink29.xml" ContentType="application/inkml+xml"/>
  <Override PartName="/ppt/ink/ink30.xml" ContentType="application/inkml+xml"/>
  <Override PartName="/ppt/ink/ink31.xml" ContentType="application/inkml+xml"/>
  <Override PartName="/ppt/ink/ink32.xml" ContentType="application/inkml+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autoCompressPictures="0">
  <p:sldMasterIdLst>
    <p:sldMasterId id="2147483840" r:id="rId1"/>
  </p:sldMasterIdLst>
  <p:notesMasterIdLst>
    <p:notesMasterId r:id="rId67"/>
  </p:notesMasterIdLst>
  <p:sldIdLst>
    <p:sldId id="256" r:id="rId2"/>
    <p:sldId id="325" r:id="rId3"/>
    <p:sldId id="326" r:id="rId4"/>
    <p:sldId id="301" r:id="rId5"/>
    <p:sldId id="257" r:id="rId6"/>
    <p:sldId id="258" r:id="rId7"/>
    <p:sldId id="259" r:id="rId8"/>
    <p:sldId id="293" r:id="rId9"/>
    <p:sldId id="260" r:id="rId10"/>
    <p:sldId id="263" r:id="rId11"/>
    <p:sldId id="304" r:id="rId12"/>
    <p:sldId id="262" r:id="rId13"/>
    <p:sldId id="268" r:id="rId14"/>
    <p:sldId id="267" r:id="rId15"/>
    <p:sldId id="266" r:id="rId16"/>
    <p:sldId id="269" r:id="rId17"/>
    <p:sldId id="270" r:id="rId18"/>
    <p:sldId id="271" r:id="rId19"/>
    <p:sldId id="294" r:id="rId20"/>
    <p:sldId id="295" r:id="rId21"/>
    <p:sldId id="296" r:id="rId22"/>
    <p:sldId id="297" r:id="rId23"/>
    <p:sldId id="305" r:id="rId24"/>
    <p:sldId id="319" r:id="rId25"/>
    <p:sldId id="306" r:id="rId26"/>
    <p:sldId id="298" r:id="rId27"/>
    <p:sldId id="274" r:id="rId28"/>
    <p:sldId id="261" r:id="rId29"/>
    <p:sldId id="264" r:id="rId30"/>
    <p:sldId id="308" r:id="rId31"/>
    <p:sldId id="299" r:id="rId32"/>
    <p:sldId id="302" r:id="rId33"/>
    <p:sldId id="273" r:id="rId34"/>
    <p:sldId id="310" r:id="rId35"/>
    <p:sldId id="276" r:id="rId36"/>
    <p:sldId id="277" r:id="rId37"/>
    <p:sldId id="278" r:id="rId38"/>
    <p:sldId id="275" r:id="rId39"/>
    <p:sldId id="279" r:id="rId40"/>
    <p:sldId id="280" r:id="rId41"/>
    <p:sldId id="300" r:id="rId42"/>
    <p:sldId id="313" r:id="rId43"/>
    <p:sldId id="311" r:id="rId44"/>
    <p:sldId id="283" r:id="rId45"/>
    <p:sldId id="282" r:id="rId46"/>
    <p:sldId id="303" r:id="rId47"/>
    <p:sldId id="284" r:id="rId48"/>
    <p:sldId id="286" r:id="rId49"/>
    <p:sldId id="320" r:id="rId50"/>
    <p:sldId id="287" r:id="rId51"/>
    <p:sldId id="289" r:id="rId52"/>
    <p:sldId id="290" r:id="rId53"/>
    <p:sldId id="315" r:id="rId54"/>
    <p:sldId id="314" r:id="rId55"/>
    <p:sldId id="288" r:id="rId56"/>
    <p:sldId id="324" r:id="rId57"/>
    <p:sldId id="291" r:id="rId58"/>
    <p:sldId id="322" r:id="rId59"/>
    <p:sldId id="312" r:id="rId60"/>
    <p:sldId id="318" r:id="rId61"/>
    <p:sldId id="321" r:id="rId62"/>
    <p:sldId id="323" r:id="rId63"/>
    <p:sldId id="317" r:id="rId64"/>
    <p:sldId id="327" r:id="rId65"/>
    <p:sldId id="292" r:id="rId66"/>
  </p:sldIdLst>
  <p:sldSz cx="12192000" cy="6858000"/>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014" autoAdjust="0"/>
    <p:restoredTop sz="94687" autoAdjust="0"/>
  </p:normalViewPr>
  <p:slideViewPr>
    <p:cSldViewPr snapToGrid="0">
      <p:cViewPr varScale="1">
        <p:scale>
          <a:sx n="79" d="100"/>
          <a:sy n="79" d="100"/>
        </p:scale>
        <p:origin x="619" y="-29"/>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theme" Target="theme/theme1.xml"/></Relationships>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08T18:21:44.028"/>
    </inkml:context>
    <inkml:brush xml:id="br0">
      <inkml:brushProperty name="width" value="0.05" units="cm"/>
      <inkml:brushProperty name="height" value="0.05" units="cm"/>
      <inkml:brushProperty name="color" value="#FFFFFF"/>
    </inkml:brush>
  </inkml:definitions>
  <inkml:trace contextRef="#ctx0" brushRef="#br0">775 1674 24575,'-25'0'0,"-2"-1"0,1 2 0,-1 0 0,-42 9 0,60-8 0,1 1 0,-1 0 0,1 0 0,0 0 0,0 1 0,0 1 0,1-1 0,0 1 0,0 0 0,0 1 0,0 0 0,1 0 0,0 0 0,0 1 0,-5 8 0,1 0 0,0 0 0,2 1 0,0 0 0,0 1 0,2-1 0,0 2 0,-6 26 0,7-9 0,1 0 0,0 68 0,4-94 0,-1 1 0,0 0 0,-1-1 0,0 1 0,0-1 0,-1 1 0,0-1 0,-1 0 0,0 0 0,-9 14 0,-6 6 0,-39 45 0,-6 7 0,48-57 0,0 1 0,2 0 0,1 0 0,1 2 0,1-1 0,-10 38 0,13-34 0,2-6 0,0 0 0,2 1 0,1-1 0,-1 35 0,4-56 0,0 0 0,1 1 0,-1-1 0,1 0 0,0 0 0,0 0 0,0 0 0,0 0 0,0 0 0,1 0 0,-1-1 0,1 1 0,0 0 0,0-1 0,0 1 0,0-1 0,4 4 0,2 0 0,1 0 0,0-1 0,-1 0 0,13 4 0,-15-7 0,-1 0 0,0 0 0,0 0 0,0 1 0,0 0 0,0 0 0,0 0 0,-1 0 0,1 1 0,-1-1 0,0 1 0,0 1 0,0-1 0,-1 0 0,0 1 0,0 0 0,0-1 0,3 8 0,-4-2 0,0 0 0,0 0 0,-2 0 0,1 0 0,-1 1 0,0-1 0,-1 0 0,-1 0 0,-2 13 0,-6 14 0,-16 40 0,16-49 0,-44 114 0,-27 84 0,67-179 0,2 1 0,-10 91 0,11-63 0,6-47 0,-2 52 0,7-78 0,0-1 0,0 0 0,0 1 0,0-1 0,1 1 0,-1-1 0,1 1 0,-1-1 0,1 0 0,0 1 0,0-1 0,0 0 0,0 0 0,0 0 0,1 0 0,-1 0 0,1 0 0,-1 0 0,1 0 0,0 0 0,-1-1 0,5 4 0,0-2 0,0-1 0,1 1 0,-1-1 0,0-1 0,1 1 0,10 1 0,-9-2 0,0 0 0,-1 1 0,1 0 0,-1 0 0,8 4 0,-12-5 0,-1 0 0,0 1 0,0-1 0,0 1 0,0-1 0,-1 1 0,1 0 0,0 0 0,-1-1 0,1 1 0,-1 1 0,1-1 0,-1 0 0,0 0 0,0 0 0,0 1 0,0-1 0,0 0 0,-1 1 0,1 3 0,3 32 0,-1 1 0,-2-1 0,-6 48 0,1 7 0,2 43 0,4 301 0,-1-433 0,9 119 0,-8-110 0,0 0 0,1 0 0,1 0 0,0 0 0,1-1 0,0 0 0,7 13 0,-9-22 0,0 0 0,-1 0 0,2 0 0,-1 0 0,0 0 0,0-1 0,1 1 0,-1-1 0,1 0 0,0 0 0,0 0 0,0-1 0,0 1 0,0-1 0,0 0 0,0 0 0,0 0 0,0-1 0,0 1 0,1-1 0,5-1 0,-3 2 0,0-1 0,0 1 0,0 1 0,0-1 0,8 3 0,-13-2 0,1-1 0,-1 0 0,1 1 0,-1-1 0,0 1 0,1 0 0,-1 0 0,0 0 0,0 0 0,0 0 0,0 0 0,-1 0 0,1 1 0,-1-1 0,1 1 0,-1-1 0,1 4 0,3 7 0,-1 1 0,0 0 0,-1 0 0,-1 0 0,0 0 0,0 17 0,-6 92 0,0-33 0,2 63 0,-2-31 0,25 232 0,-20-343 0,2-1 0,-1 1 0,1-1 0,0 0 0,1 0 0,1 0 0,-1-1 0,1 1 0,1-1 0,0 0 0,0 0 0,1-1 0,0 0 0,0 0 0,1-1 0,0 0 0,0 0 0,1-1 0,0 0 0,0 0 0,0-1 0,1 0 0,11 4 0,53 20 0,1-2 0,148 30 0,-216-56 0,0 0 0,-1 1 0,1 0 0,0 0 0,-1 1 0,1-1 0,-1 1 0,0 1 0,7 4 0,-11-6 0,1 1 0,-1 0 0,0 0 0,1 0 0,-2 0 0,1 0 0,0 1 0,-1-1 0,1 0 0,-1 1 0,0-1 0,0 1 0,0 0 0,-1-1 0,1 1 0,-1-1 0,0 1 0,0 0 0,0 3 0,0 53 0,4 0 0,1-1 0,4 0 0,2 0 0,2-1 0,4-1 0,1 0 0,38 77 0,-51-125 0,1-1 0,0 0 0,0-1 0,1 1 0,0-1 0,0 0 0,1-1 0,0 0 0,0 0 0,0 0 0,1-1 0,0-1 0,17 8 0,8 0 0,0 0 0,54 9 0,-45-13 0,-19-4 0,-1 0 0,30 11 0,-46-12 0,0-1 0,0 2 0,-1-1 0,1 1 0,-1 0 0,0 0 0,0 0 0,0 1 0,-1 0 0,0 0 0,10 12 0,13 27 0,-2 2 0,32 79 0,-38-79 0,32 100 0,-40-105 0,2-2 0,34 70 0,-36-89 0,1-2 0,0 0 0,1 0 0,1-1 0,1-1 0,1-1 0,0 0 0,1-1 0,0-1 0,1-1 0,0 0 0,42 17 0,-30-20 0,0-1 0,1-2 0,-1-1 0,1-1 0,0-2 0,0-2 0,0 0 0,0-2 0,51-10 0,-76 11 0,-1 1 0,1 0 0,-1 0 0,1 0 0,-1 1 0,0 0 0,1 0 0,-1 1 0,0 0 0,0 0 0,0 0 0,0 1 0,0 0 0,10 6 0,3 5 0,0 1 0,29 29 0,-21-18 0,174 151 0,-150-137 0,1-2 0,68 37 0,-103-66 0,1-1 0,0-1 0,1-1 0,-1-1 0,1 0 0,0-1 0,0-1 0,1-1 0,26 0 0,15-5 0,98-16 0,-54 5 0,-87 12 0,24-2 0,-1-2 0,52-14 0,-80 16 0,1-1 0,-1 0 0,0-1 0,-1-1 0,0 0 0,0 0 0,0-1 0,-1-1 0,0 0 0,15-16 0,-15 12 0,0 1 0,-1-1 0,-1-1 0,-1 0 0,0 0 0,0-1 0,-1 0 0,5-18 0,-11 30 0,0 1 0,0-1 0,0 1 0,0-1 0,1 1 0,-1-1 0,1 1 0,-1 0 0,1 0 0,0 0 0,0 0 0,0 0 0,0 0 0,0 0 0,1 1 0,-1-1 0,0 1 0,1 0 0,-1-1 0,1 1 0,0 0 0,-1 1 0,1-1 0,5-1 0,4 1 0,1 0 0,0 1 0,0 0 0,17 3 0,-7 0 0,198 15 0,577 30 0,-721-45 0,-42 0 0,0-2 0,0-2 0,70-9 0,-103 9 0,0 0 0,0 1 0,0-1 0,0 0 0,0 0 0,0 0 0,0-1 0,0 1 0,-1 0 0,1-1 0,0 1 0,-1-1 0,1 1 0,-1-1 0,0 0 0,1 0 0,-1 0 0,0 0 0,0 1 0,0-1 0,0-1 0,0-2 0,9-57 0,-5 21 0,-5 38 0,1 0 0,-1 0 0,1 0 0,0 0 0,0 0 0,0 0 0,1 0 0,-1 1 0,1-1 0,0 0 0,-1 1 0,1-1 0,0 1 0,0-1 0,1 1 0,-1 0 0,0 0 0,1 0 0,4-2 0,-2 2 0,0 1 0,-1 0 0,1 1 0,0-1 0,0 1 0,0 0 0,0 0 0,0 0 0,-1 1 0,1 0 0,0 0 0,0 0 0,4 2 0,155 37 0,200 25 0,-266-55 0,-1-4 0,1-4 0,146-15 0,-238 12 0,14-1 0,0-1 0,0-1 0,31-10 0,-47 13 0,-1 0 0,1-1 0,-1 1 0,0-1 0,1 0 0,-1 1 0,0-1 0,0-1 0,0 1 0,0 0 0,-1-1 0,1 0 0,-1 1 0,1-1 0,-1 0 0,0 0 0,0 0 0,0-1 0,0 1 0,-1 0 0,1-1 0,-1 1 0,0-1 0,0 1 0,0-1 0,0-5 0,-1 3 0,-1-2 0,1 0 0,1 0 0,-1 0 0,1-1 0,1 1 0,-1 0 0,1 0 0,1 0 0,-1 1 0,1-1 0,1 1 0,5-10 0,-1 2 0,-2-1 0,1 0 0,-2 0 0,0 0 0,-1-1 0,-1 0 0,3-26 0,-5 32 0,0 9 0,-1 0 0,1 0 0,0-1 0,0 1 0,0 0 0,0 0 0,1 0 0,-1 0 0,0 0 0,1 0 0,0 0 0,-1 1 0,1-1 0,0 0 0,0 1 0,0 0 0,0-1 0,0 1 0,0 0 0,0 0 0,0 0 0,1 0 0,-1 0 0,0 1 0,1-1 0,3 0 0,11-2 0,-1 1 0,32 0 0,-28 2 0,-19 0 0,1133-81 0,-1124 80 0,21-2 0,1-2 0,-2-1 0,54-18 0,-81 23 0,0 0 0,-1 0 0,1 0 0,-1 0 0,1 0 0,-1 0 0,1-1 0,-1 1 0,0-1 0,0 0 0,0 0 0,0 1 0,0-2 0,0 1 0,0 0 0,0 0 0,-1 0 0,1-1 0,-1 1 0,0-1 0,0 1 0,0-1 0,0 0 0,0 1 0,-1-1 0,1 0 0,-1 1 0,1-1 0,-1 0 0,0 0 0,0 1 0,0-1 0,-2-5 0,-2-4 0,0-1 0,-1 1 0,-1 0 0,0 0 0,-1 0 0,-8-10 0,-20-40 0,25 27 0,2 1 0,1-2 0,2 1 0,-1-67 0,-1-1 0,2 68 0,2 23 0,1-1 0,1 0 0,0 1 0,0-1 0,1 0 0,1 0 0,0 1 0,5-23 0,-5 33 0,0 0 0,1 0 0,-1 0 0,0 1 0,1-1 0,0 0 0,-1 1 0,1-1 0,0 1 0,0-1 0,0 1 0,0 0 0,4-2 0,-4 2 0,1-1 0,-1 1 0,0 0 0,0-1 0,1 0 0,-1 1 0,0-1 0,0 0 0,-1 0 0,1 0 0,0 0 0,-1 0 0,1-1 0,-1 1 0,3-5 0,6-29 0,-1-1 0,8-67 0,-6 34 0,-4-1 0,-2-1 0,-7-110 0,-1 56 0,2 24 0,3-126 0,-1 222 0,0-1 0,1 1 0,0-1 0,0 1 0,1 0 0,0 0 0,0 0 0,0 0 0,1 0 0,0 1 0,0-1 0,0 1 0,1 0 0,0 0 0,5-4 0,-4 3 0,0 1 0,0-1 0,-1 0 0,0-1 0,0 1 0,-1-1 0,0 0 0,0 0 0,0 0 0,-1-1 0,2-7 0,-1-8 0,-1-1 0,-1 1 0,-1 0 0,-1-1 0,-1 1 0,-5-32 0,-37-139 0,28 134 0,-129-578 0,141 624 0,1 0 0,0 0 0,1 0 0,1 0 0,0 0 0,3-24 0,23-84 0,-3 18 0,-14 33 0,-3 0 0,-6-122 0,-36-142 0,35 325 0,0 0 0,1 0 0,1 0 0,-1 0 0,1 0 0,1 1 0,0-1 0,0 0 0,1 0 0,7-14 0,4-7 0,34-51 0,-11 21 0,13-36 0,-5-2 0,51-165 0,-85 227 0,-2-1 0,-1 0 0,-2-1 0,-1 0 0,-3 0 0,-1 0 0,-1 0 0,-3 1 0,-1-1 0,-2 0 0,-1 1 0,-2 0 0,-18-46 0,-2 38 0,24 41 0,1-1 0,0 1 0,0-1 0,1 0 0,-1 0 0,2 0 0,-1-1 0,-2-8 0,-1-23 0,1 1 0,1-56 0,4 51 0,-12-75 0,-5 38 0,-4 2 0,-56-137 0,-89-137 0,145 309 0,-2 2 0,-52-70 0,67 99 0,0 1 0,-2 0 0,1 0 0,-1 1 0,0 0 0,-1 1 0,0 0 0,0 1 0,-1 0 0,0 1 0,0 0 0,-1 1 0,1 0 0,-21-4 0,-12 9 0,42 1 0,0-1 0,-1 1 0,1-1 0,0 1 0,0-1 0,0 0 0,-1-1 0,1 1 0,0 0 0,0-1 0,0 0 0,-1 0 0,1 0 0,0 0 0,0 0 0,0 0 0,1-1 0,-1 0 0,0 1 0,0-1 0,1 0 0,-1 0 0,1-1 0,0 1 0,-3-4 0,-10-16 0,7 10 0,0-1 0,-1 1 0,0 1 0,-1 0 0,0 0 0,-1 1 0,0 0 0,-1 0 0,-22-13 0,2 8 0,-1 0 0,-1 3 0,0 0 0,-1 3 0,1 0 0,-2 3 0,-43-4 0,-257 7 0,193 6 0,30-5 0,44 0 0,-125 11 0,169-5 0,19-2 0,0-1 0,0 0 0,0 0 0,0 0 0,0-1 0,0 0 0,0 0 0,0 0 0,0-1 0,0 0 0,0 0 0,0-1 0,1 1 0,-1-1 0,0-1 0,1 1 0,-7-4 0,-67-42 0,8 4 0,-2 3 0,-93-37 0,34 31 0,-2 7 0,-220-38 0,-283 0 0,584 72 0,-83-4 0,121 10 0,0 1 0,1 0 0,-1 1 0,1 1 0,-1 1 0,1-1 0,-15 8 0,22-8 0,0 0 0,0 0 0,-1-1 0,1 0 0,-1 0 0,1-1 0,-1 0 0,0 0 0,-12-1 0,15-1 0,0 0 0,0 0 0,1 0 0,-1-1 0,0 0 0,0 0 0,1 0 0,-1-1 0,1 1 0,0-1 0,0 0 0,0 0 0,0-1 0,1 1 0,-7-8 0,-20-24 0,-3 1 0,0 2 0,-2 2 0,-63-44 0,81 64 0,1 0 0,-2 1 0,1 1 0,-1 0 0,-1 2 0,1 0 0,-1 1 0,0 0 0,0 2 0,0 0 0,-1 2 0,1 0 0,-35 3 0,46 0 0,0 0 0,1 0 0,-1 1 0,1 0 0,0 0 0,0 1 0,0 0 0,0 1 0,0-1 0,1 1 0,0 0 0,-9 10 0,2-1 0,0 1 0,1 0 0,1 0 0,-11 21 0,-51 134 0,72-169 0,0 1 0,0 0 0,0-1 0,-1 0 0,1 1 0,0-1 0,-1 0 0,1 1 0,-1-1 0,1 0 0,-1 0 0,0 0 0,1-1 0,-1 1 0,0 0 0,0 0 0,1-1 0,-1 1 0,0-1 0,0 0 0,0 0 0,0 1 0,0-1 0,1 0 0,-1-1 0,0 1 0,0 0 0,0 0 0,0-1 0,-3-1 0,-8-2 0,0-1 0,0 0 0,-18-10 0,5 2 0,-67-27 0,-2 5 0,-1 3 0,-2 5 0,-131-20 0,218 46 0,0 0 0,0 0 0,-1 1 0,1 0 0,0 1 0,0 0 0,0 0 0,0 2 0,-16 4 0,17-2 0,2-1 0,-1 1 0,1 0 0,-1 1 0,1 0 0,1 1 0,-1-1 0,1 1 0,1 1 0,-12 14 0,-4 2 0,-1 0 0,-1-1 0,-1-1 0,-1-2 0,-54 33 0,-4 4 0,53-36 0,2 1 0,0 1 0,1 2 0,2 1 0,-44 54 0,67-76 0,1 0 0,-1 0 0,1 0 0,-1 0 0,0-1 0,-1 1 0,1-1 0,-1 0 0,1 0 0,-7 3 0,7-5 0,0 0 0,-1 0 0,1-1 0,0 1 0,-1-1 0,1 0 0,0 0 0,-1 0 0,1-1 0,0 1 0,0-1 0,-1 0 0,1 0 0,0 0 0,-4-2 0,-28-6 0,0 0 0,0 3 0,0 1 0,-1 1 0,0 2 0,0 2 0,1 1 0,-1 2 0,0 1 0,-60 16 0,86-17 0,-1 1 0,1 1 0,0 0 0,0 0 0,0 1 0,1 0 0,0 1 0,0 0 0,0 0 0,-8 10 0,-7 11 0,-37 53 0,6-6 0,49-66 0,0 0 0,0 0 0,1 1 0,0-1 0,-3 13 0,-16 27 0,23-47 0,0 0 0,-1 0 0,1 0 0,-1 0 0,0 0 0,0-1 0,0 1 0,0-1 0,0 1 0,0-1 0,0 0 0,0 1 0,-1-1 0,1 0 0,0-1 0,-1 1 0,1 0 0,0-1 0,-1 1 0,1-1 0,-4 0 0,-4 0 0,-1 0 0,0-1 0,-19-4 0,21 3 0,1 0 0,-1 1 0,0 0 0,1 0 0,-15 2 0,16 0 0,0 1 0,0 1 0,1-1 0,-1 1 0,1 0 0,-1 0 0,1 1 0,0 0 0,0 0 0,-5 5 0,-55 58 0,19-18 0,13-18 0,-50 42 0,76-67 0,1 0 0,0 0 0,0 1 0,0 0 0,1 0 0,0 1 0,0 0 0,1 0 0,0 0 0,-6 13 0,2 3 0,1 0 0,-8 40 0,12-43 0,1-11-114,0 0 1,1 0-1,0 0 0,1 0 0,0 1 1,1-1-1,0 1 0,0-1 0,1 0 1,1 1-1,2 9 0,1-10-6712</inkml:trace>
</inkml:ink>
</file>

<file path=ppt/ink/ink1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08T18:21:59.535"/>
    </inkml:context>
    <inkml:brush xml:id="br0">
      <inkml:brushProperty name="width" value="0.05" units="cm"/>
      <inkml:brushProperty name="height" value="0.05" units="cm"/>
      <inkml:brushProperty name="color" value="#FFFFFF"/>
    </inkml:brush>
  </inkml:definitions>
  <inkml:trace contextRef="#ctx0" brushRef="#br0">1 166 24575,'70'-4'0,"0"-2"0,0-4 0,0-2 0,80-27 0,-135 34-151,0 0-1,-1-1 0,1-1 0,-2 0 1,1-1-1,-1 0 0,0-2 1,17-14-1,-14 10-6674</inkml:trace>
</inkml:ink>
</file>

<file path=ppt/ink/ink1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08T18:22:00.885"/>
    </inkml:context>
    <inkml:brush xml:id="br0">
      <inkml:brushProperty name="width" value="0.05" units="cm"/>
      <inkml:brushProperty name="height" value="0.05" units="cm"/>
      <inkml:brushProperty name="color" value="#FFFFFF"/>
    </inkml:brush>
  </inkml:definitions>
  <inkml:trace contextRef="#ctx0" brushRef="#br0">4 617 24575,'-4'0'0,"7"-4"0,6-10 0,11-5 0,17-17 0,18-13 0,12-11 0,15-11 0,-3-2 0,-6 4 0,-9 6 0,-14 9 0,-16 10 0,-14 9 0,-10 10-8191</inkml:trace>
</inkml:ink>
</file>

<file path=ppt/ink/ink1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08T18:22:02.010"/>
    </inkml:context>
    <inkml:brush xml:id="br0">
      <inkml:brushProperty name="width" value="0.05" units="cm"/>
      <inkml:brushProperty name="height" value="0.05" units="cm"/>
      <inkml:brushProperty name="color" value="#FFFFFF"/>
    </inkml:brush>
  </inkml:definitions>
  <inkml:trace contextRef="#ctx0" brushRef="#br0">780 0 24575,'-4'1'0,"-1"-1"0,0 1 0,1 0 0,-1 0 0,0 1 0,1-1 0,-1 1 0,1 0 0,0 1 0,0-1 0,0 0 0,0 1 0,0 0 0,0 0 0,-5 7 0,-6 5 0,1 2 0,-15 22 0,11-13 0,-78 89 0,-168 156 0,28-34 0,214-221-1365,10-12-5461</inkml:trace>
</inkml:ink>
</file>

<file path=ppt/ink/ink1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08T18:22:03.135"/>
    </inkml:context>
    <inkml:brush xml:id="br0">
      <inkml:brushProperty name="width" value="0.05" units="cm"/>
      <inkml:brushProperty name="height" value="0.05" units="cm"/>
      <inkml:brushProperty name="color" value="#FFFFFF"/>
    </inkml:brush>
  </inkml:definitions>
  <inkml:trace contextRef="#ctx0" brushRef="#br0">189 1 24575,'-4'4'0,"-1"9"0,-4 15 0,0 10 0,-3 11 0,-3 9 0,0 11 0,0 1 0,-2 9 0,2-5 0,-1-7 0,-2-11 0,3-11 0,4-9 0,3-7 0,4-8-8191</inkml:trace>
</inkml:ink>
</file>

<file path=ppt/ink/ink1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08T18:22:04.058"/>
    </inkml:context>
    <inkml:brush xml:id="br0">
      <inkml:brushProperty name="width" value="0.05" units="cm"/>
      <inkml:brushProperty name="height" value="0.05" units="cm"/>
      <inkml:brushProperty name="color" value="#FFFFFF"/>
    </inkml:brush>
  </inkml:definitions>
  <inkml:trace contextRef="#ctx0" brushRef="#br0">25 0 24575,'0'8'0,"-4"15"0,-1 7 0,0 11 0,1 14 0,1 6 0,1 4 0,1 0 0,1 8 0,0 0 0,0-5 0,4-1 0,2-8 0,-1-11 0,-1-9 0,-1-7 0,-1-10-8191</inkml:trace>
</inkml:ink>
</file>

<file path=ppt/ink/ink1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08T18:22:05.496"/>
    </inkml:context>
    <inkml:brush xml:id="br0">
      <inkml:brushProperty name="width" value="0.05" units="cm"/>
      <inkml:brushProperty name="height" value="0.05" units="cm"/>
      <inkml:brushProperty name="color" value="#FFFFFF"/>
    </inkml:brush>
  </inkml:definitions>
  <inkml:trace contextRef="#ctx0" brushRef="#br0">1 0 24575,'0'4'0,"4"6"0,9 4 0,15 5 0,10 6 0,7 7 0,3 3 0,7 3 0,-3-1 0,-7-7 0,-9-5 0,-13-1 0,-9-3 0,-3-3 0,-4-6-8191</inkml:trace>
</inkml:ink>
</file>

<file path=ppt/ink/ink1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08T18:22:23.375"/>
    </inkml:context>
    <inkml:brush xml:id="br0">
      <inkml:brushProperty name="width" value="0.05" units="cm"/>
      <inkml:brushProperty name="height" value="0.05" units="cm"/>
      <inkml:brushProperty name="color" value="#FFFFFF"/>
    </inkml:brush>
  </inkml:definitions>
  <inkml:trace contextRef="#ctx0" brushRef="#br0">1 0 24575,'26'24'0,"1"-2"0,2-1 0,48 27 0,-38-25 0,48 30 0,185 80 0,-110-72-1365,-146-54-5461</inkml:trace>
</inkml:ink>
</file>

<file path=ppt/ink/ink1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08T18:22:39.305"/>
    </inkml:context>
    <inkml:brush xml:id="br0">
      <inkml:brushProperty name="width" value="0.05" units="cm"/>
      <inkml:brushProperty name="height" value="0.05" units="cm"/>
      <inkml:brushProperty name="color" value="#FFFFFF"/>
    </inkml:brush>
  </inkml:definitions>
  <inkml:trace contextRef="#ctx0" brushRef="#br0">1 5359 24575,'10'-6'0,"0"0"0,1 0 0,0 1 0,0 0 0,0 1 0,1 0 0,-1 0 0,1 2 0,21-3 0,-1-2 0,21-6 0,2 3 0,-1 2 0,92-2 0,-138 10 0,1 1 0,-1-1 0,1 0 0,0-1 0,-1 0 0,15-3 0,-19 2 0,-1 1 0,0-1 0,1 0 0,-1 0 0,0 0 0,0 0 0,0-1 0,0 1 0,-1-1 0,1 0 0,-1 1 0,1-1 0,-1 0 0,0-1 0,3-6 0,5-9 0,-1-1 0,-1 0 0,-1 0 0,0-1 0,-2 0 0,4-33 0,0-126 0,-7 77 0,13-67 0,-6 95 0,-9 72 0,1 1 0,-1 0 0,1 0 0,0 0 0,-1 0 0,1 0 0,0 0 0,1 0 0,-1 0 0,0 0 0,0 0 0,1 0 0,-1 1 0,1-1 0,-1 1 0,1-1 0,0 1 0,0-1 0,0 1 0,0 0 0,0 0 0,0 0 0,0 0 0,0 0 0,0 1 0,0-1 0,0 1 0,5-1 0,7-2 0,1 2 0,0 0 0,22 1 0,-12 1 0,208-1 0,304-15 0,-498 9 0,56-16 0,19-3 0,-111 24 0,0 1 0,0-1 0,-1 0 0,1 0 0,0 0 0,-1-1 0,1 1 0,-1 0 0,0-1 0,1 0 0,-1 1 0,0-1 0,0 0 0,0 0 0,0-1 0,0 1 0,-1 0 0,1 0 0,-1-1 0,1 1 0,-1-1 0,0 1 0,0-1 0,0 0 0,0 0 0,-1 1 0,1-1 0,-1 0 0,1-4 0,0-11 0,0 0 0,-1 0 0,-3-29 0,1 29 0,-45-511 0,47 526 0,0 1 0,0-1 0,0 1 0,0-1 0,1 1 0,-1-1 0,1 1 0,-1 0 0,1-1 0,0 1 0,0 0 0,0-1 0,0 1 0,0 0 0,0 0 0,1 0 0,-1 0 0,1 0 0,0 0 0,-1 0 0,1 1 0,0-1 0,0 1 0,0-1 0,0 1 0,0 0 0,0 0 0,4-2 0,6-1 0,0 0 0,0 1 0,0 0 0,21-1 0,-3-1 0,283-29 0,-216 28 0,-1-5 0,123-29 0,-212 38 0,1 0 0,-1 0 0,0-1 0,0 0 0,0-1 0,-1 1 0,1-1 0,-1-1 0,0 1 0,0-1 0,0 0 0,-1 0 0,1-1 0,-1 0 0,-1 0 0,1 0 0,4-8 0,-2-1 0,-1-1 0,0 1 0,-1-1 0,-1 0 0,0 0 0,2-31 0,53-532 0,-57 566 0,-1 0 0,2 0 0,0 0 0,0 0 0,6-12 0,-7 21 0,0 1 0,1-1 0,-1 0 0,1 1 0,-1-1 0,1 1 0,0 0 0,0 0 0,1 0 0,-1 0 0,1 0 0,-1 1 0,1-1 0,0 1 0,0 0 0,0 0 0,0 1 0,8-3 0,63-12 0,1 3 0,0 4 0,101 0 0,-66 4 0,52-2 0,200-18 0,-359 25 0,0-1 0,0 0 0,0 0 0,0-1 0,0 1 0,0-1 0,-1 1 0,1-1 0,0 0 0,-1-1 0,1 1 0,-1-1 0,0 1 0,0-1 0,0 0 0,0 0 0,0-1 0,-1 1 0,1 0 0,-1-1 0,0 1 0,0-1 0,-1 0 0,1 0 0,-1 0 0,1 0 0,-1 0 0,0 0 0,0-7 0,2-12 0,-2 0 0,-1 0 0,0 0 0,-5-30 0,1 16 0,-2-49 0,-2-6 0,8-177 0,1 266 0,0 0 0,0-1 0,0 1 0,0 0 0,1 0 0,-1 0 0,1 0 0,0 0 0,-1 0 0,1 1 0,1-1 0,-1 1 0,0-1 0,1 1 0,-1 0 0,1 0 0,0 0 0,-1 0 0,1 0 0,0 1 0,0-1 0,0 1 0,0 0 0,1 0 0,2-1 0,13-3 0,0 0 0,0 2 0,22-2 0,-28 3 0,219-18 0,-99 10 0,210-43 0,-258 41 0,-68 10 0,1 1 0,0-2 0,-1 0 0,0-2 0,0 0 0,22-9 0,-36 12 0,1-1 0,-1 1 0,0-1 0,0 0 0,0 0 0,0 0 0,-1 0 0,1 0 0,-1-1 0,0 1 0,0-1 0,0 0 0,0 1 0,0-1 0,-1 0 0,0 0 0,0 0 0,1-5 0,1-11 0,-1 1 0,0-31 0,-2 34 0,0 9 0,1-97 0,5 1 0,20-111 0,-26 210 0,1 1 0,0-1 0,0 1 0,0 0 0,0-1 0,1 1 0,-1 0 0,1 0 0,0 0 0,-1 0 0,2 0 0,-1 0 0,0 0 0,0 1 0,1-1 0,0 1 0,-1 0 0,1-1 0,0 1 0,5-2 0,2 0 0,-1 1 0,0 1 0,1 0 0,-1 0 0,1 1 0,13-1 0,343 1 0,-33 1 0,-326 0 0,0 0 0,0 0 0,-1-1 0,1 0 0,-1-1 0,1 1 0,-1-1 0,1-1 0,10-4 0,-14 4 0,-1 1 0,1 0 0,-1 0 0,0-1 0,0 1 0,0-1 0,0 0 0,0 0 0,-1 0 0,1 0 0,-1 0 0,0 0 0,1 0 0,-1 0 0,-1 0 0,1-1 0,-1 1 0,1 0 0,-1 0 0,0-1 0,0-2 0,2-102 0,-3 47 0,4 0 0,1 0 0,4 0 0,17-68 0,-23 119 0,2-4 0,0 1 0,0-1 0,2 1 0,6-14 0,-9 23 0,0 0 0,0-1 0,0 1 0,1 1 0,0-1 0,0 0 0,0 1 0,0 0 0,0 0 0,0 0 0,1 0 0,0 1 0,-1-1 0,8-1 0,30-9 0,81-14 0,-85 21 0,-1-2 0,1-2 0,44-18 0,12-21-1365,-66 32-5461</inkml:trace>
</inkml:ink>
</file>

<file path=ppt/ink/ink1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08T18:22:44.736"/>
    </inkml:context>
    <inkml:brush xml:id="br0">
      <inkml:brushProperty name="width" value="0.05" units="cm"/>
      <inkml:brushProperty name="height" value="0.05" units="cm"/>
      <inkml:brushProperty name="color" value="#FFFFFF"/>
    </inkml:brush>
  </inkml:definitions>
  <inkml:trace contextRef="#ctx0" brushRef="#br0">2835 0 24575,'2'44'0,"3"-1"0,16 74 0,-7-45 0,12 50 0,57 172 0,-81-290 0,-1 0 0,0 0 0,0 0 0,-1 0 0,1 0 0,-1-1 0,0 1 0,0 0 0,0 0 0,0 0 0,-1 0 0,1 0 0,-1 0 0,0 0 0,-1 0 0,1-1 0,-4 7 0,2-4 0,-1 0 0,0-1 0,-1 0 0,1 0 0,-1 0 0,0 0 0,0-1 0,-1 0 0,-9 6 0,-9 3 0,-1-2 0,-1 0 0,-52 14 0,-428 83 0,95-41 0,408-67 0,1 1 0,-1-1 0,1 0 0,-1 1 0,1-1 0,0 1 0,-1 0 0,1 0 0,0 0 0,-1 0 0,1 0 0,0 0 0,0 1 0,0-1 0,0 1 0,0-1 0,0 1 0,1 0 0,-1 0 0,0-1 0,1 1 0,0 1 0,-1-1 0,1 0 0,-2 4 0,2 1 0,0 0 0,1 1 0,-1-1 0,1 0 0,0 1 0,1-1 0,2 11 0,15 79 0,31 99 0,-22-95 0,-25-94 0,0 0 0,0-1 0,-1 0 0,0 1 0,0-1 0,0 1 0,-1 11 0,0-15 0,-1-1 0,0 0 0,1 0 0,-1 0 0,0 0 0,0 0 0,0-1 0,0 1 0,0 0 0,-1 0 0,1-1 0,0 1 0,-1 0 0,1-1 0,-1 0 0,0 1 0,1-1 0,-1 0 0,0 0 0,0 0 0,0 0 0,0 0 0,0 0 0,0-1 0,-3 2 0,-26 5 0,-1-1 0,1-1 0,-1-2 0,0-1 0,-60-4 0,24 1 0,-144-3 0,-232 8 0,433-3 0,-52 7 0,62-8 0,-1 0 0,0 1 0,1-1 0,-1 1 0,0-1 0,1 1 0,-1-1 0,0 1 0,1 0 0,-1 0 0,1 0 0,0 0 0,-1 0 0,1 0 0,0 1 0,-1-1 0,1 0 0,0 1 0,0-1 0,0 1 0,0-1 0,1 1 0,-1-1 0,0 1 0,1 0 0,-1-1 0,1 1 0,-1 3 0,2 8 0,2-1 0,-1 1 0,2-1 0,-1 1 0,2-1 0,0 0 0,11 19 0,12 34 0,-16-30 0,-1 0 0,-2 1 0,8 69 0,-17-102 0,0-1 0,0 1 0,0-1 0,-1 1 0,1-1 0,-1 1 0,0-1 0,1 1 0,-1-1 0,0 0 0,-1 1 0,1-1 0,0 0 0,-1 0 0,1 0 0,-1 0 0,1 0 0,-1 0 0,0 0 0,0 0 0,0-1 0,0 1 0,0-1 0,0 1 0,-1-1 0,1 0 0,-4 1 0,-6 3 0,0-2 0,-1 0 0,1 0 0,-18 1 0,15-2 0,-461 31 0,313-27 0,56 7-1365,87-9-5461</inkml:trace>
</inkml:ink>
</file>

<file path=ppt/ink/ink1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08T18:21:44.028"/>
    </inkml:context>
    <inkml:brush xml:id="br0">
      <inkml:brushProperty name="width" value="0.05" units="cm"/>
      <inkml:brushProperty name="height" value="0.05" units="cm"/>
      <inkml:brushProperty name="color" value="#FFFFFF"/>
    </inkml:brush>
  </inkml:definitions>
  <inkml:trace contextRef="#ctx0" brushRef="#br0">1445 2755 24575,'-46'0'0,"-5"-1"0,3 2 0,-3 1 0,-77 14 0,111-12 0,2 1 0,-2 0 0,2 0 0,0 0 0,0 1 0,0 2 0,2-1 0,0 1 0,0 0 0,0 2 0,0 0 0,2 0 0,0 0 0,-1 1 0,-8 14 0,1 0 0,1 0 0,3 1 0,0 0 0,0 2 0,4-1 0,-1 2 0,-10 44 0,13-16 0,1 1 0,1 111 0,7-154 0,-2 2 0,0-1 0,-2-1 0,1 1 0,-1-1 0,-2 2 0,1-2 0,-3-1 0,1 1 0,-18 23 0,-10 10 0,-73 74 0,-12 11 0,91-93 0,-1 1 0,4 0 0,1 0 0,3 3 0,1-1 0,-18 63 0,24-57 0,4-9 0,0-1 0,3 2 0,3-1 0,-3 57 0,8-92 0,0 0 0,2 1 0,-2-1 0,2 0 0,0 0 0,0 0 0,0 0 0,0 0 0,-1 0 0,3 0 0,-2-2 0,2 2 0,-1 0 0,1-2 0,0 2 0,0-1 0,7 5 0,4 1 0,2 0 0,-1-2 0,-1 1 0,24 5 0,-27-10 0,-3-1 0,0 0 0,1 1 0,-1 1 0,0-1 0,1 1 0,-1 0 0,-2 0 0,3 2 0,-3-2 0,1 1 0,-1 3 0,1-3 0,-3 1 0,1 1 0,-1 0 0,1-1 0,5 13 0,-7-4 0,0 1 0,-1-1 0,-3 0 0,2 1 0,-2 1 0,0-2 0,-2 1 0,-1-1 0,-5 22 0,-10 23 0,-31 66 0,30-81 0,-81 188 0,-52 138 0,126-295 0,4 2 0,-19 150 0,20-104 0,12-77 0,-4 85 0,13-128 0,0-1 0,0-1 0,0 2 0,0-2 0,2 2 0,-2-2 0,2 2 0,-2-1 0,2-1 0,-1 2 0,1-2 0,0 0 0,0 1 0,0-1 0,2 0 0,-2 1 0,1-1 0,-1 0 0,2 1 0,0-1 0,-3-2 0,11 8 0,-1-4 0,0-2 0,2 2 0,-2-2 0,0-1 0,3 1 0,17 2 0,-16-3 0,0-1 0,-2 3 0,2-1 0,-2 0 0,15 7 0,-22-8 0,-2-1 0,-1 3 0,1-3 0,0 3 0,-1-3 0,-1 3 0,2-1 0,0 0 0,-2-1 0,1 1 0,-1 2 0,2-2 0,-2 1 0,0-1 0,0 0 0,-1 2 0,1-2 0,0 1 0,-2 1 0,2 5 0,5 52 0,-1 2 0,-4-1 0,-11 78 0,1 13 0,4 69 0,8 497 0,-2-714 0,17 197 0,-16-182 0,1 1 0,2-1 0,1 1 0,1-1 0,1-1 0,0 0 0,14 21 0,-18-36 0,1 0 0,-2 0 0,3-1 0,-1 1 0,-1 0 0,1-1 0,1 1 0,-1-2 0,1 0 0,1 0 0,-1 1 0,1-3 0,-1 3 0,1-3 0,-1 1 0,1 0 0,-1-1 0,1-1 0,-1 2 0,2-2 0,10-2 0,-6 4 0,0-2 0,0 2 0,0 1 0,0-2 0,15 6 0,-24-4 0,2-1 0,-3 0 0,3 1 0,-2-1 0,-1 1 0,3 0 0,-2 0 0,0 1 0,-1-1 0,1 0 0,0 1 0,-2-1 0,1 2 0,-1-2 0,2 2 0,-2-2 0,2 7 0,5 12 0,-2 1 0,1 0 0,-3 0 0,-1 0 0,0 0 0,0 28 0,-12 151 0,1-53 0,3 103 0,-4-52 0,48 383 0,-38-565 0,3-1 0,-1 1 0,1-2 0,1 1 0,2-1 0,1 1 0,-2-2 0,3 1 0,1-1 0,0 0 0,0-1 0,2 0 0,0-1 0,0 0 0,2-1 0,0-1 0,0 1 0,2-3 0,0 1 0,0 0 0,-1-2 0,3 1 0,20 5 0,99 34 0,2-3 0,276 49 0,-403-93 0,1 1 0,-3 1 0,2 0 0,0 1 0,-2 1 0,2-2 0,-2 2 0,0 1 0,14 8 0,-22-11 0,3 2 0,-2 0 0,0 0 0,1 0 0,-3 0 0,2 0 0,-1 1 0,-1-1 0,2 0 0,-2 2 0,0-2 0,0 1 0,0 1 0,-2-2 0,1 1 0,-1-1 0,0 2 0,0-1 0,0 6 0,0 87 0,8-1 0,1 0 0,8-1 0,3 0 0,5-2 0,6-1 0,3 0 0,71 127 0,-96-207 0,2 0 0,0-1 0,0-2 0,3 2 0,-1-1 0,0 0 0,2-3 0,0 1 0,-1 0 0,1 0 0,2-2 0,0-1 0,31 13 0,16-1 0,-1 1 0,102 15 0,-85-22 0,-35-7 0,-2 1 0,55 18 0,-85-20 0,1-2 0,-1 4 0,-2-3 0,2 3 0,-2 0 0,0-1 0,0 1 0,1 1 0,-3 0 0,0 1 0,19 19 0,25 44 0,-5 4 0,60 129 0,-70-129 0,59 165 0,-75-174 0,4-3 0,64 116 0,-68-147 0,2-4 0,1 1 0,1 0 0,2-2 0,2-2 0,1-1 0,1-1 0,2-1 0,-1-1 0,3-2 0,-1-1 0,79 29 0,-56-33 0,0-2 0,1-3 0,-1-2 0,2-1 0,0-4 0,-1-3 0,1 0 0,0-3 0,95-17 0,-142 18 0,-2 2 0,2 0 0,-2 0 0,2 0 0,-2 2 0,1 0 0,1-1 0,-2 3 0,0-1 0,0 0 0,0 0 0,1 2 0,-1 0 0,19 10 0,5 8 0,1 2 0,53 47 0,-38-29 0,324 249 0,-280-227 0,2-2 0,127 60 0,-193-108 0,3-2 0,0-1 0,1-2 0,-1-2 0,1 0 0,1-1 0,-1-2 0,2-2 0,49 0 0,28-8 0,183-26 0,-101 8 0,-163 20 0,46-4 0,-3-3 0,98-23 0,-150 27 0,2-2 0,-2-1 0,1-1 0,-3-1 0,0-1 0,1 1 0,-1-2 0,-1-2 0,-1 0 0,29-26 0,-29 20 0,1 1 0,-3-2 0,-1-1 0,-2 0 0,0 0 0,0-1 0,-2-1 0,9-29 0,-20 49 0,0 1 0,0-1 0,0 2 0,0-2 0,2 2 0,-3-2 0,3 2 0,-2-1 0,2 1 0,-1 0 0,1-1 0,0 1 0,0 0 0,-1 0 0,3 1 0,-2-1 0,-1 1 0,3 0 0,-2-1 0,1 1 0,1 1 0,-2 1 0,1-2 0,10-1 0,8 1 0,1 0 0,0 2 0,0 0 0,32 5 0,-13 0 0,370 25 0,1076 49 0,-1346-74 0,-77 0 0,-1-3 0,0-4 0,131-15 0,-192 16 0,0-1 0,-1 2 0,1-2 0,0 1 0,0-1 0,-1 1 0,1-3 0,0 3 0,-2-1 0,1-1 0,1 1 0,-2-1 0,2 1 0,-2-1 0,0 0 0,1-1 0,-1 1 0,0 0 0,0 1 0,0-1 0,0-2 0,-1-3 0,18-95 0,-10 36 0,-9 62 0,2 0 0,-2 0 0,2 0 0,0 0 0,0 0 0,0 0 0,2 0 0,-3 2 0,3-2 0,0 0 0,-2 2 0,1-2 0,1 2 0,0-2 0,2 2 0,-3-1 0,1 1 0,2 0 0,7-4 0,-4 4 0,0 1 0,-1 0 0,1 2 0,0-1 0,1 1 0,-1 0 0,0 0 0,1 0 0,-3 1 0,3 1 0,-1 0 0,0-1 0,8 4 0,289 61 0,373 41 0,-496-90 0,-2-7 0,2-7 0,272-25 0,-444 21 0,27-3 0,-1 0 0,0-3 0,59-16 0,-89 21 0,-1 1 0,1-3 0,-1 3 0,-1-3 0,3 1 0,-3 1 0,1-1 0,0-2 0,-1 2 0,1 0 0,-2-2 0,1 0 0,-1 1 0,1 0 0,-1-1 0,0 0 0,0 0 0,-1-2 0,1 2 0,-2 0 0,2-1 0,-2 1 0,-1-2 0,1 2 0,0-1 0,0-9 0,-2 5 0,-2-3 0,2 0 0,2-1 0,-2 1 0,2-2 0,2 2 0,-3 0 0,3 0 0,2 0 0,-2 1 0,1-1 0,3 2 0,8-17 0,-1 3 0,-3-2 0,1 1 0,-4 0 0,0-1 0,-1-1 0,-3 0 0,7-42 0,-11 52 0,1 14 0,-2 1 0,2 0 0,0-2 0,0 1 0,0 1 0,0 0 0,1 0 0,-1-1 0,0 1 0,2 0 0,0-1 0,-3 3 0,3-3 0,0 1 0,0 2 0,-1-1 0,1-1 0,0 1 0,-1 0 0,1 1 0,0-1 0,2 0 0,-3 1 0,1 1 0,2-2 0,5 0 0,21-3 0,-3 2 0,61 0 0,-53 3 0,-35 0 0,2114-133 0,-2097 131 0,39-3 0,1-3 0,-3-2 0,101-30 0,-151 39 0,-1-1 0,-1 0 0,2 1 0,-3-1 0,3 0 0,-2 1 0,1-2 0,-1 1 0,0-1 0,0-1 0,-1 1 0,1 1 0,0-3 0,-1 2 0,1 0 0,0 0 0,-2-1 0,2-1 0,-3 2 0,1-2 0,0 2 0,0-2 0,0 0 0,0 2 0,-2-2 0,2 0 0,-2 1 0,1 0 0,-1-1 0,0 0 0,0 1 0,0-1 0,-3-8 0,-5-7 0,1-1 0,-3 1 0,-1 1 0,0-1 0,-2 0 0,-15-16 0,-37-66 0,46 44 0,4 2 0,2-3 0,4 1 0,-2-110 0,-3-1 0,5 111 0,4 38 0,1-1 0,2 0 0,0 1 0,0-2 0,2 1 0,2 0 0,0 1 0,9-38 0,-9 55 0,0 0 0,2-1 0,-3 1 0,1 1 0,2-1 0,0 0 0,-2 1 0,1-1 0,1 1 0,0-1 0,0 1 0,-1 1 0,9-4 0,-9 3 0,3-1 0,-2 1 0,-1 0 0,1-1 0,2 0 0,-3 1 0,1-1 0,0 0 0,-2-1 0,1 1 0,1 0 0,-2-1 0,2 0 0,-2 0 0,5-7 0,12-49 0,-2 0 0,14-112 0,-10 57 0,-8-2 0,-4-1 0,-13-182 0,-1 93 0,3 39 0,6-208 0,-2 366 0,-1-1 0,3 1 0,0-2 0,0 3 0,1-1 0,1 0 0,-1 0 0,1 0 0,2 0 0,-1 2 0,0-2 0,1 2 0,1 0 0,1-1 0,8-5 0,-7 4 0,1 1 0,-1 0 0,-2-1 0,0-2 0,1 2 0,-3-1 0,1-1 0,-1 1 0,1-1 0,-3-1 0,5-12 0,-3-13 0,-1-1 0,-3 1 0,-1 0 0,-2-1 0,-2 1 0,-9-53 0,-69-228 0,52 220 0,-241-951 0,264 1027 0,1 0 0,0 0 0,2 0 0,2-1 0,0 1 0,6-39 0,42-139 0,-5 30 0,-26 54 0,-6 0 0,-11-201 0,-67-233 0,65 534 0,0 1 0,2-1 0,2 1 0,-2-1 0,2 1 0,2 1 0,0-1 0,-1-1 0,3 1 0,13-24 0,7-11 0,63-84 0,-20 35 0,25-60 0,-10-3 0,95-272 0,-159 374 0,-3-1 0,-2-1 0,-4-1 0,-1 0 0,-7 0 0,-1 0 0,-2-1 0,-5 3 0,-3-2 0,-3-1 0,-2 3 0,-4-1 0,-33-75 0,-4 62 0,44 68 0,3-2 0,-1 2 0,1-2 0,1 0 0,-1 0 0,3 0 0,-2-1 0,-3-14 0,-2-37 0,2 1 0,1-92 0,8 83 0,-22-122 0,-10 62 0,-7 3 0,-105-225 0,-166-226 0,271 509 0,-4 3 0,-97-115 0,125 163 0,0 1 0,-3 1 0,1-1 0,-2 2 0,1 0 0,-3 2 0,1 0 0,-1 2 0,-1-1 0,-1 2 0,1 0 0,-2 2 0,1 0 0,-38-7 0,-23 15 0,78 2 0,1-2 0,-3 1 0,2-1 0,1 2 0,-1-2 0,1 0 0,-3-2 0,3 2 0,-1 0 0,0-1 0,1-1 0,-3 0 0,3 1 0,-1-1 0,1 0 0,-1 1 0,2-2 0,-1-1 0,-1 3 0,0-3 0,3 1 0,-3 0 0,2-2 0,1 1 0,-7-5 0,-18-28 0,13 18 0,0-3 0,-1 2 0,-1 2 0,-2 0 0,1 0 0,-3 2 0,0-1 0,-1 1 0,-41-22 0,3 13 0,-2 0 0,-1 6 0,-1-1 0,-1 5 0,2 0 0,-4 5 0,-81-6 0,-479 11 0,360 10 0,56-8 0,83-1 0,-234 19 0,315-8 0,36-4 0,0-1 0,-1-1 0,1 1 0,0 0 0,0-2 0,0 0 0,-1 0 0,1 0 0,0-2 0,0 0 0,0 1 0,-1-3 0,3 3 0,-2-2 0,0-2 0,1 1 0,-12-6 0,-125-69 0,14 7 0,-3 4 0,-174-60 0,64 51 0,-4 11 0,-411-63 0,-527 1 0,1089 118 0,-155-6 0,226 16 0,0 1 0,2 1 0,-2 1 0,2 2 0,-2 2 0,2-2 0,-29 13 0,42-13 0,0 0 0,0 0 0,-2-2 0,2 0 0,-2 0 0,2-1 0,-2 0 0,0-1 0,-22-1 0,28-1 0,-1-1 0,1 0 0,2 1 0,-3-2 0,1-1 0,0 1 0,1 0 0,-1-2 0,1 1 0,1-1 0,0 1 0,-1-1 0,1-2 0,1 2 0,-13-13 0,-37-40 0,-5 2 0,-1 4 0,-3 2 0,-118-72 0,151 106 0,2 0 0,-3 1 0,1 2 0,-1-1 0,-3 5 0,2-1 0,-1 1 0,0 1 0,-1 3 0,1 0 0,-3 4 0,3-1 0,-66 5 0,86 1 0,0-1 0,2 0 0,-2 2 0,2 0 0,0 0 0,0 2 0,0-1 0,0 2 0,0-1 0,2 1 0,0 0 0,-17 17 0,3-2 0,1 2 0,2 0 0,1-1 0,-20 36 0,-95 219 0,134-277 0,0 1 0,0 1 0,0-3 0,-1 1 0,1 1 0,0-1 0,-2 0 0,2 1 0,-1-2 0,1 1 0,-2 0 0,0-1 0,2-1 0,-1 2 0,-1 0 0,0-1 0,2-1 0,-1 2 0,-1-2 0,0 0 0,0 0 0,1 2 0,-1-2 0,2 0 0,-2-2 0,1 2 0,-1 0 0,0 0 0,0-2 0,-5-1 0,-15-4 0,0-1 0,-1 0 0,-33-17 0,10 4 0,-126-45 0,-3 8 0,-2 6 0,-4 7 0,-244-32 0,406 75 0,1 1 0,-1-1 0,-1 2 0,1 0 0,1 2 0,-1-1 0,1 1 0,-1 3 0,-29 6 0,31-2 0,4-3 0,-2 2 0,2 1 0,-1 1 0,1-1 0,2 3 0,-2-2 0,2 1 0,2 3 0,-23 22 0,-7 3 0,-2 1 0,-2-2 0,-1-2 0,-3-3 0,-100 54 0,-8 7 0,99-60 0,4 3 0,0 1 0,2 3 0,3 2 0,-81 88 0,124-124 0,2-1 0,-1 1 0,1 0 0,-2-1 0,1-1 0,-3 2 0,3-2 0,-3 0 0,3-1 0,-14 6 0,13-8 0,1 0 0,-3-1 0,3-1 0,-1 2 0,-1-2 0,1 0 0,0 0 0,-1 0 0,1-2 0,1 2 0,-1-1 0,-1-1 0,1 0 0,0 1 0,-7-4 0,-52-10 0,0 0 0,-1 5 0,1 2 0,-2 1 0,0 4 0,0 3 0,1 2 0,-1 3 0,0 1 0,-112 27 0,160-28 0,-1 2 0,1 1 0,0 0 0,1 0 0,-1 2 0,2 0 0,0 2 0,1-1 0,-1 1 0,-15 16 0,-13 18 0,-69 87 0,12-9 0,91-109 0,-1-1 0,1 1 0,2 2 0,0-3 0,-6 23 0,-30 43 0,43-76 0,0-1 0,-2 0 0,3 1 0,-3-1 0,0 0 0,0-1 0,1 1 0,-1-1 0,0 1 0,0-1 0,1-1 0,-1 3 0,-2-3 0,3 1 0,-1-2 0,-2 2 0,3-1 0,-1-1 0,-2 2 0,3-2 0,-9 0 0,-6 0 0,-3 0 0,1-2 0,-36-6 0,39 5 0,2-1 0,-2 3 0,0-1 0,2 0 0,-28 4 0,30 0 0,0 1 0,0 2 0,2-2 0,-2 2 0,2 0 0,-2 0 0,2 2 0,-1-1 0,1 1 0,-9 8 0,-103 95 0,35-29 0,24-30 0,-92 69 0,141-110 0,2 0 0,0-1 0,0 3 0,-1-1 0,3 1 0,0 1 0,0 0 0,2 1 0,-1-1 0,-10 21 0,3 6 0,2-1 0,-15 67 0,23-72 0,1-17-114,0-1 1,3 1-1,-1-1 0,2 1 0,0 1 1,2-2-1,0 2 0,0-1 0,2-1 1,2 2-1,3 15 0,3-16-6712</inkml:trace>
</inkml:ink>
</file>

<file path=ppt/ink/ink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08T18:21:49.565"/>
    </inkml:context>
    <inkml:brush xml:id="br0">
      <inkml:brushProperty name="width" value="0.05" units="cm"/>
      <inkml:brushProperty name="height" value="0.05" units="cm"/>
      <inkml:brushProperty name="color" value="#FFFFFF"/>
    </inkml:brush>
  </inkml:definitions>
  <inkml:trace contextRef="#ctx0" brushRef="#br0">1 0 24575,'12'11'0,"0"-2"0,1 1 0,0-2 0,1 0 0,-1 0 0,2-2 0,16 7 0,4 2 0,549 233 0,-559-238-97,-5-2-326,1-1 1,26 7-1,-32-12-6403</inkml:trace>
</inkml:ink>
</file>

<file path=ppt/ink/ink2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08T18:27:50.856"/>
    </inkml:context>
    <inkml:brush xml:id="br0">
      <inkml:brushProperty name="width" value="0.05" units="cm"/>
      <inkml:brushProperty name="height" value="0.05" units="cm"/>
      <inkml:brushProperty name="color" value="#FFFFFF"/>
    </inkml:brush>
  </inkml:definitions>
  <inkml:trace contextRef="#ctx0" brushRef="#br0">4723 0 24575,'-4'8'0,"-14"4"0,-29 15 0,-52 22 0,-704 275-611,537-223-359,32-10 755,-631 249-390,19 42 382,774-346 223,0-2 0,1 3 0,-101 73 0,120-68 637,28-22 290,-50 33 0,-198 88-782,188-103-148,1 4 0,3 4 0,-86 64 0,140-92 3,-2-1 0,0-1 0,-41 16 0,21-10 0,-52 23-1365,80-37-5461</inkml:trace>
</inkml:ink>
</file>

<file path=ppt/ink/ink2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08T18:27:52.861"/>
    </inkml:context>
    <inkml:brush xml:id="br0">
      <inkml:brushProperty name="width" value="0.05" units="cm"/>
      <inkml:brushProperty name="height" value="0.05" units="cm"/>
      <inkml:brushProperty name="color" value="#FFFFFF"/>
    </inkml:brush>
  </inkml:definitions>
  <inkml:trace contextRef="#ctx0" brushRef="#br0">4940 331 24575,'-269'9'0,"50"0"0,-1450-3 0,1089-7 0,509 1 0,-1-3 0,1-3 0,1-4 0,-1-2 0,2-4 0,0-2 0,-127-53 0,107 30 0,-1 4 0,-168-44 0,186 67 0,-141-9 0,84 13 0,-80-2 0,-210 13-1365,385-1-5461</inkml:trace>
</inkml:ink>
</file>

<file path=ppt/ink/ink2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08T18:27:54.501"/>
    </inkml:context>
    <inkml:brush xml:id="br0">
      <inkml:brushProperty name="width" value="0.05" units="cm"/>
      <inkml:brushProperty name="height" value="0.05" units="cm"/>
      <inkml:brushProperty name="color" value="#FFFFFF"/>
    </inkml:brush>
  </inkml:definitions>
  <inkml:trace contextRef="#ctx0" brushRef="#br0">1704 1040 24575,'0'-1'0,"-1"-1"0,0 1 0,0-1 0,0 0 0,0 1 0,0 0 0,0-1 0,0 1 0,0-1 0,0 1 0,-1 0 0,1 0 0,-1 0 0,1 0 0,-1 0 0,1 0 0,-1 0 0,-1 0 0,-6-4 0,-150-92 0,-240-106 0,-111-66 0,488 254 0,2-1 0,0-1 0,1 0 0,-32-38 0,32 33 0,-16-10 0,0 1 0,-2 2 0,-1 2 0,-1 1 0,-54-25 0,21 10 0,39 24 18,-23-16-1401,43 21-5443</inkml:trace>
</inkml:ink>
</file>

<file path=ppt/ink/ink2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08T18:27:56.173"/>
    </inkml:context>
    <inkml:brush xml:id="br0">
      <inkml:brushProperty name="width" value="0.05" units="cm"/>
      <inkml:brushProperty name="height" value="0.05" units="cm"/>
      <inkml:brushProperty name="color" value="#FFFFFF"/>
    </inkml:brush>
  </inkml:definitions>
  <inkml:trace contextRef="#ctx0" brushRef="#br0">1 462 24575,'92'-114'0,"-26"40"0,-36 39 0,1 0 0,2 3 0,1 0 0,52-36 0,32 4-1365,-105 56-5461</inkml:trace>
</inkml:ink>
</file>

<file path=ppt/ink/ink2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08T18:27:57.595"/>
    </inkml:context>
    <inkml:brush xml:id="br0">
      <inkml:brushProperty name="width" value="0.05" units="cm"/>
      <inkml:brushProperty name="height" value="0.05" units="cm"/>
      <inkml:brushProperty name="color" value="#FFFFFF"/>
    </inkml:brush>
  </inkml:definitions>
  <inkml:trace contextRef="#ctx0" brushRef="#br0">1 360 24575,'4'0'0,"9"-8"0,15-7 0,18-4 0,26-12 0,20-4 0,11-4 0,19-4 0,2-2 0,-13 6 0,-21 10 0,-22 10 0,-22 4 0,-16 5 0,-8 4 0,-8-1 0</inkml:trace>
</inkml:ink>
</file>

<file path=ppt/ink/ink2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08T18:27:59.205"/>
    </inkml:context>
    <inkml:brush xml:id="br0">
      <inkml:brushProperty name="width" value="0.05" units="cm"/>
      <inkml:brushProperty name="height" value="0.05" units="cm"/>
      <inkml:brushProperty name="color" value="#FFFFFF"/>
    </inkml:brush>
  </inkml:definitions>
  <inkml:trace contextRef="#ctx0" brushRef="#br0">1 1 24575,'1'2'0,"0"1"0,0 0 0,1-1 0,-1 1 0,1-1 0,0 0 0,0 0 0,0 1 0,0-1 0,0 0 0,0 0 0,5 2 0,-1 1 0,558 498 0,-559-499 0,0-1 0,0 0 0,0 0 0,0 0 0,0-1 0,1 0 0,-1 0 0,11 2 0,-10-2 0,-1-1 0,0 1 0,1 0 0,-1 0 0,0 0 0,0 1 0,0 0 0,0 0 0,7 6 0,19 24-1365,-17-19-5461</inkml:trace>
</inkml:ink>
</file>

<file path=ppt/ink/ink2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08T18:28:00.850"/>
    </inkml:context>
    <inkml:brush xml:id="br0">
      <inkml:brushProperty name="width" value="0.05" units="cm"/>
      <inkml:brushProperty name="height" value="0.05" units="cm"/>
      <inkml:brushProperty name="color" value="#FFFFFF"/>
    </inkml:brush>
  </inkml:definitions>
  <inkml:trace contextRef="#ctx0" brushRef="#br0">1 1 24575,'0'13'0,"1"0"0,1 0 0,0 0 0,1 0 0,0-1 0,1 1 0,1-1 0,8 18 0,7 7 0,34 45 0,-16-24 0,81 134 0,140 207 0,-152-263 0,204 200 0,153 89 0,-181-172 0,-219-192 0,-3 2 0,-2 4 0,-3 1 0,-4 3 0,-3 3 0,-2 1 0,55 125 0,-77-144 0,3-1 0,52 78 0,-59-104-120,-2-5-87,-2 2-1,0 0 1,-2 0-1,-1 2 1,15 40-1,-23-45-6618</inkml:trace>
</inkml:ink>
</file>

<file path=ppt/ink/ink2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08T18:28:01.194"/>
    </inkml:context>
    <inkml:brush xml:id="br0">
      <inkml:brushProperty name="width" value="0.05" units="cm"/>
      <inkml:brushProperty name="height" value="0.05" units="cm"/>
      <inkml:brushProperty name="color" value="#FFFFFF"/>
    </inkml:brush>
  </inkml:definitions>
  <inkml:trace contextRef="#ctx0" brushRef="#br0">0 24 24575,'4'0'0,"2"4"0,-1-3 0,-1-13 0,-1-5-8191</inkml:trace>
</inkml:ink>
</file>

<file path=ppt/ink/ink2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08T18:28:21.026"/>
    </inkml:context>
    <inkml:brush xml:id="br0">
      <inkml:brushProperty name="width" value="0.05" units="cm"/>
      <inkml:brushProperty name="height" value="0.05" units="cm"/>
      <inkml:brushProperty name="color" value="#FFFFFF"/>
    </inkml:brush>
  </inkml:definitions>
  <inkml:trace contextRef="#ctx0" brushRef="#br0">5721 0 24575,'-4'3'0,"0"0"0,0 0 0,0-1 0,0 0 0,-1 0 0,1 0 0,-1 0 0,1-1 0,-8 2 0,-11 4 0,-439 143 0,-633 120 0,612-198 0,118-22 0,-10 6 0,-365 71 0,417-36 0,111-28 0,70-24 0,-236 61 0,252-73 0,-105 29 0,174-41 0,-110 17 0,108-23 0,-101 28 0,57-7 50,-49 18-1465,135-41-5411</inkml:trace>
</inkml:ink>
</file>

<file path=ppt/ink/ink2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08T18:28:24.079"/>
    </inkml:context>
    <inkml:brush xml:id="br0">
      <inkml:brushProperty name="width" value="0.05" units="cm"/>
      <inkml:brushProperty name="height" value="0.05" units="cm"/>
      <inkml:brushProperty name="color" value="#FFFFFF"/>
    </inkml:brush>
  </inkml:definitions>
  <inkml:trace contextRef="#ctx0" brushRef="#br0">6834 1 24575,'0'6'0,"-1"0"0,0 0 0,0 0 0,0 1 0,0-1 0,-1-1 0,0 1 0,-1 0 0,1 0 0,-1-1 0,0 1 0,0-1 0,-1 0 0,1 0 0,-1 0 0,-8 8 0,-6 2 0,-1 0 0,1-2 0,-28 16 0,20-13 0,-608 331 23,-22-42-307,499-235 170,-1881 884-1076,859-320 1063,1010-524 694,92-58-4,-115 60-1,-316 108-562,171-79 0,206-83-110,-410 195-1145,500-230-5571</inkml:trace>
</inkml:ink>
</file>

<file path=ppt/ink/ink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08T18:21:51.161"/>
    </inkml:context>
    <inkml:brush xml:id="br0">
      <inkml:brushProperty name="width" value="0.05" units="cm"/>
      <inkml:brushProperty name="height" value="0.05" units="cm"/>
      <inkml:brushProperty name="color" value="#FFFFFF"/>
    </inkml:brush>
  </inkml:definitions>
  <inkml:trace contextRef="#ctx0" brushRef="#br0">1 108 24575,'197'-12'0,"11"0"0,-148 14 0,-37 0 0,0-1 0,-1-1 0,1-1 0,-1 0 0,1-2 0,-1-1 0,30-9 0,-20 1-95,1 0-540,41-22 0,-59 25-6191</inkml:trace>
</inkml:ink>
</file>

<file path=ppt/ink/ink3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08T18:28:25.344"/>
    </inkml:context>
    <inkml:brush xml:id="br0">
      <inkml:brushProperty name="width" value="0.05" units="cm"/>
      <inkml:brushProperty name="height" value="0.05" units="cm"/>
      <inkml:brushProperty name="color" value="#FFFFFF"/>
    </inkml:brush>
  </inkml:definitions>
  <inkml:trace contextRef="#ctx0" brushRef="#br0">1500 1 24575,'-42'38'0,"-49"34"0,0 1 0,-242 202 0,-52 45 0,326-265 0,3 2 0,-68 88 0,102-119 21,-2-2 1,0-1-1,-1-1 0,-2-2 0,-29 19 0,16-11-767,-45 41 0,69-54-6080</inkml:trace>
</inkml:ink>
</file>

<file path=ppt/ink/ink3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08T18:28:28.940"/>
    </inkml:context>
    <inkml:brush xml:id="br0">
      <inkml:brushProperty name="width" value="0.05" units="cm"/>
      <inkml:brushProperty name="height" value="0.05" units="cm"/>
      <inkml:brushProperty name="color" value="#FFFFFF"/>
    </inkml:brush>
  </inkml:definitions>
  <inkml:trace contextRef="#ctx0" brushRef="#br0">0 1285 24575,'1'-21'0,"1"0"0,1 0 0,0 0 0,2 1 0,0-1 0,10-21 0,56-116 0,-42 100 0,-6 10 0,153-289 0,-157 307 0,1 1 0,2 0 0,1 2 0,1 0 0,47-40 0,22-20 0,-4 1 0,-19 18 134,-15 11-1633,-43 47-5327</inkml:trace>
</inkml:ink>
</file>

<file path=ppt/ink/ink3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08T18:28:31.378"/>
    </inkml:context>
    <inkml:brush xml:id="br0">
      <inkml:brushProperty name="width" value="0.05" units="cm"/>
      <inkml:brushProperty name="height" value="0.05" units="cm"/>
      <inkml:brushProperty name="color" value="#FFFFFF"/>
    </inkml:brush>
  </inkml:definitions>
  <inkml:trace contextRef="#ctx0" brushRef="#br0">104 269 24575,'-4'0'0,"-1"-4"0,-4-5 0,0-5 0,1-5 0,2-2 0,-2-3 0,1 0 0,-3 0 0,0-5 0,2 0 0,3-1 0,-3 6 0,1 7-8191</inkml:trace>
</inkml:ink>
</file>

<file path=ppt/ink/ink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08T18:21:52.243"/>
    </inkml:context>
    <inkml:brush xml:id="br0">
      <inkml:brushProperty name="width" value="0.05" units="cm"/>
      <inkml:brushProperty name="height" value="0.05" units="cm"/>
      <inkml:brushProperty name="color" value="#FFFFFF"/>
    </inkml:brush>
  </inkml:definitions>
  <inkml:trace contextRef="#ctx0" brushRef="#br0">0 83 24575,'8'0'0,"15"0"0,15-4 0,17-2 0,24-3 0,14-4 0,3-1 0,-3 3 0,-13 3 0,-16 3 0,-15 2 0,-12 2 0,-12-3 0,-10-1-8191</inkml:trace>
</inkml:ink>
</file>

<file path=ppt/ink/ink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08T18:21:53.197"/>
    </inkml:context>
    <inkml:brush xml:id="br0">
      <inkml:brushProperty name="width" value="0.05" units="cm"/>
      <inkml:brushProperty name="height" value="0.05" units="cm"/>
      <inkml:brushProperty name="color" value="#FFFFFF"/>
    </inkml:brush>
  </inkml:definitions>
  <inkml:trace contextRef="#ctx0" brushRef="#br0">597 0 24575,'4'0'0,"1"4"0,0 9 0,-1 11 0,-9 9 0,-16 15 0,-16 15 0,-22 21 0,-13 8 0,-14 13 0,0-4 0,14-15 0,11-14 0,12-19 0,15-15 0,13-22 0,10-14-8191</inkml:trace>
</inkml:ink>
</file>

<file path=ppt/ink/ink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08T18:21:54.558"/>
    </inkml:context>
    <inkml:brush xml:id="br0">
      <inkml:brushProperty name="width" value="0.05" units="cm"/>
      <inkml:brushProperty name="height" value="0.05" units="cm"/>
      <inkml:brushProperty name="color" value="#FFFFFF"/>
    </inkml:brush>
  </inkml:definitions>
  <inkml:trace contextRef="#ctx0" brushRef="#br0">160 1 24575,'1'28'0,"-1"1"0,-2-1 0,0 1 0,-2-1 0,-2 0 0,-13 42 0,-4-9 0,11-34 0,1 1 0,1 0 0,2 0 0,0 1 0,2 0 0,2 0 0,-3 48 0,11-3 0,-1-48 0,-1 1 0,-2-1 0,-1 1 0,-8 51 0,9-76-85,-1 1 0,0-1-1,0 0 1,0 0 0,0 1-1,0-1 1,0 0 0,0 0-1,-1 0 1,1 0 0,-1 0-1,0 0 1,1-1 0,-1 1-1,-3 2 1,-9 3-6741</inkml:trace>
</inkml:ink>
</file>

<file path=ppt/ink/ink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08T18:21:55.674"/>
    </inkml:context>
    <inkml:brush xml:id="br0">
      <inkml:brushProperty name="width" value="0.05" units="cm"/>
      <inkml:brushProperty name="height" value="0.05" units="cm"/>
      <inkml:brushProperty name="color" value="#FFFFFF"/>
    </inkml:brush>
  </inkml:definitions>
  <inkml:trace contextRef="#ctx0" brushRef="#br0">0 1 24575,'1'0'0,"0"1"0,0-1 0,0 1 0,0 0 0,0-1 0,0 1 0,0 0 0,0 0 0,0-1 0,0 1 0,-1 0 0,1 0 0,0 0 0,-1 0 0,1 0 0,0 0 0,-1 0 0,0 0 0,1 0 0,0 2 0,9 27 0,-9-27 0,90 370 0,-88-360 0,1 0 0,1 0 0,0 0 0,12 21 0,-11-23 0,-1-1 0,0 1 0,-1 0 0,0 0 0,0 0 0,3 24 0,-6-31-63,7 61 254,-7-60-327,0-1 1,0 1-1,0 0 0,1-1 0,0 0 1,-1 1-1,1-1 0,1 0 0,-1 0 1,6 8-1</inkml:trace>
</inkml:ink>
</file>

<file path=ppt/ink/ink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08T18:21:56.629"/>
    </inkml:context>
    <inkml:brush xml:id="br0">
      <inkml:brushProperty name="width" value="0.05" units="cm"/>
      <inkml:brushProperty name="height" value="0.05" units="cm"/>
      <inkml:brushProperty name="color" value="#FFFFFF"/>
    </inkml:brush>
  </inkml:definitions>
  <inkml:trace contextRef="#ctx0" brushRef="#br0">1 1 24575,'1'0'0,"0"1"0,0-1 0,0 0 0,0 1 0,0-1 0,0 1 0,0 0 0,0-1 0,0 1 0,-1 0 0,1-1 0,0 1 0,0 0 0,-1 0 0,1 0 0,0 0 0,-1 0 0,1 0 0,-1 0 0,1 0 0,-1 1 0,12 28 0,-9-21 0,54 152 0,58 271 0,-111-405-273,0-1 0,-2 1 0,-1 0 0,-3 35 0,1-53-6553</inkml:trace>
</inkml:ink>
</file>

<file path=ppt/ink/ink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08T18:21:58.456"/>
    </inkml:context>
    <inkml:brush xml:id="br0">
      <inkml:brushProperty name="width" value="0.05" units="cm"/>
      <inkml:brushProperty name="height" value="0.05" units="cm"/>
      <inkml:brushProperty name="color" value="#FFFFFF"/>
    </inkml:brush>
  </inkml:definitions>
  <inkml:trace contextRef="#ctx0" brushRef="#br0">1 0 24575,'4'0'0,"5"0"0,10 0 0,9 0 0,15 4 0,18 5 0,5 2 0,8-2 0,7 2 0,2-1 0,-9-2 0,-13 1 0,-17-1-8191</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71159401-7A2C-4E6A-9143-13772B7795B7}" type="datetimeFigureOut">
              <a:rPr lang="en-GB" smtClean="0"/>
              <a:t>30/09/2023</a:t>
            </a:fld>
            <a:endParaRPr lang="en-GB"/>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C812DD05-981A-4C49-A11D-5DEE2C74ADC0}" type="slidenum">
              <a:rPr lang="en-GB" smtClean="0"/>
              <a:t>‹#›</a:t>
            </a:fld>
            <a:endParaRPr lang="en-GB"/>
          </a:p>
        </p:txBody>
      </p:sp>
    </p:spTree>
    <p:extLst>
      <p:ext uri="{BB962C8B-B14F-4D97-AF65-F5344CB8AC3E}">
        <p14:creationId xmlns:p14="http://schemas.microsoft.com/office/powerpoint/2010/main" val="36772711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hi-IN" dirty="0"/>
              <a:t>अगर कोई चीज़ थोड़ी सी भी बुरी है तो परमेश्वर के पास आने पर ख़त्म हो जाएगी…</a:t>
            </a:r>
            <a:endParaRPr lang="en-GB" dirty="0"/>
          </a:p>
        </p:txBody>
      </p:sp>
      <p:sp>
        <p:nvSpPr>
          <p:cNvPr id="4" name="Slide Number Placeholder 3"/>
          <p:cNvSpPr>
            <a:spLocks noGrp="1"/>
          </p:cNvSpPr>
          <p:nvPr>
            <p:ph type="sldNum" sz="quarter" idx="5"/>
          </p:nvPr>
        </p:nvSpPr>
        <p:spPr/>
        <p:txBody>
          <a:bodyPr/>
          <a:lstStyle/>
          <a:p>
            <a:fld id="{C812DD05-981A-4C49-A11D-5DEE2C74ADC0}" type="slidenum">
              <a:rPr lang="en-GB" smtClean="0"/>
              <a:t>2</a:t>
            </a:fld>
            <a:endParaRPr lang="en-GB"/>
          </a:p>
        </p:txBody>
      </p:sp>
    </p:spTree>
    <p:extLst>
      <p:ext uri="{BB962C8B-B14F-4D97-AF65-F5344CB8AC3E}">
        <p14:creationId xmlns:p14="http://schemas.microsoft.com/office/powerpoint/2010/main" val="22809805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hi-IN" dirty="0"/>
              <a:t>अगर कोई चीज़ थोड़ी सी भी बुरी है तो परमेश्वर के पास आने पर ख़त्म हो जाएगी…</a:t>
            </a:r>
            <a:endParaRPr lang="en-GB" dirty="0"/>
          </a:p>
        </p:txBody>
      </p:sp>
      <p:sp>
        <p:nvSpPr>
          <p:cNvPr id="4" name="Slide Number Placeholder 3"/>
          <p:cNvSpPr>
            <a:spLocks noGrp="1"/>
          </p:cNvSpPr>
          <p:nvPr>
            <p:ph type="sldNum" sz="quarter" idx="5"/>
          </p:nvPr>
        </p:nvSpPr>
        <p:spPr/>
        <p:txBody>
          <a:bodyPr/>
          <a:lstStyle/>
          <a:p>
            <a:fld id="{C812DD05-981A-4C49-A11D-5DEE2C74ADC0}" type="slidenum">
              <a:rPr lang="en-GB" smtClean="0"/>
              <a:t>3</a:t>
            </a:fld>
            <a:endParaRPr lang="en-GB"/>
          </a:p>
        </p:txBody>
      </p:sp>
    </p:spTree>
    <p:extLst>
      <p:ext uri="{BB962C8B-B14F-4D97-AF65-F5344CB8AC3E}">
        <p14:creationId xmlns:p14="http://schemas.microsoft.com/office/powerpoint/2010/main" val="20343836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hi-IN" dirty="0"/>
              <a:t>अगर कोई चीज़ थोड़ी सी भी बुरी है तो परमेश्वर के पास आने पर ख़त्म हो जाएगी…</a:t>
            </a:r>
            <a:endParaRPr lang="en-GB" dirty="0"/>
          </a:p>
        </p:txBody>
      </p:sp>
      <p:sp>
        <p:nvSpPr>
          <p:cNvPr id="4" name="Slide Number Placeholder 3"/>
          <p:cNvSpPr>
            <a:spLocks noGrp="1"/>
          </p:cNvSpPr>
          <p:nvPr>
            <p:ph type="sldNum" sz="quarter" idx="5"/>
          </p:nvPr>
        </p:nvSpPr>
        <p:spPr/>
        <p:txBody>
          <a:bodyPr/>
          <a:lstStyle/>
          <a:p>
            <a:fld id="{C812DD05-981A-4C49-A11D-5DEE2C74ADC0}" type="slidenum">
              <a:rPr lang="en-GB" smtClean="0"/>
              <a:t>4</a:t>
            </a:fld>
            <a:endParaRPr lang="en-GB"/>
          </a:p>
        </p:txBody>
      </p:sp>
    </p:spTree>
    <p:extLst>
      <p:ext uri="{BB962C8B-B14F-4D97-AF65-F5344CB8AC3E}">
        <p14:creationId xmlns:p14="http://schemas.microsoft.com/office/powerpoint/2010/main" val="353548514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C812DD05-981A-4C49-A11D-5DEE2C74ADC0}" type="slidenum">
              <a:rPr lang="en-GB" smtClean="0"/>
              <a:t>6</a:t>
            </a:fld>
            <a:endParaRPr lang="en-GB"/>
          </a:p>
        </p:txBody>
      </p:sp>
    </p:spTree>
    <p:extLst>
      <p:ext uri="{BB962C8B-B14F-4D97-AF65-F5344CB8AC3E}">
        <p14:creationId xmlns:p14="http://schemas.microsoft.com/office/powerpoint/2010/main" val="252252952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Anything remotely evil, coming close to God will die…</a:t>
            </a:r>
          </a:p>
        </p:txBody>
      </p:sp>
      <p:sp>
        <p:nvSpPr>
          <p:cNvPr id="4" name="Slide Number Placeholder 3"/>
          <p:cNvSpPr>
            <a:spLocks noGrp="1"/>
          </p:cNvSpPr>
          <p:nvPr>
            <p:ph type="sldNum" sz="quarter" idx="5"/>
          </p:nvPr>
        </p:nvSpPr>
        <p:spPr/>
        <p:txBody>
          <a:bodyPr/>
          <a:lstStyle/>
          <a:p>
            <a:fld id="{C812DD05-981A-4C49-A11D-5DEE2C74ADC0}" type="slidenum">
              <a:rPr lang="en-GB" smtClean="0"/>
              <a:t>8</a:t>
            </a:fld>
            <a:endParaRPr lang="en-GB"/>
          </a:p>
        </p:txBody>
      </p:sp>
    </p:spTree>
    <p:extLst>
      <p:ext uri="{BB962C8B-B14F-4D97-AF65-F5344CB8AC3E}">
        <p14:creationId xmlns:p14="http://schemas.microsoft.com/office/powerpoint/2010/main" val="2417496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This is the key point…</a:t>
            </a:r>
          </a:p>
        </p:txBody>
      </p:sp>
      <p:sp>
        <p:nvSpPr>
          <p:cNvPr id="4" name="Slide Number Placeholder 3"/>
          <p:cNvSpPr>
            <a:spLocks noGrp="1"/>
          </p:cNvSpPr>
          <p:nvPr>
            <p:ph type="sldNum" sz="quarter" idx="5"/>
          </p:nvPr>
        </p:nvSpPr>
        <p:spPr/>
        <p:txBody>
          <a:bodyPr/>
          <a:lstStyle/>
          <a:p>
            <a:fld id="{C812DD05-981A-4C49-A11D-5DEE2C74ADC0}" type="slidenum">
              <a:rPr lang="en-GB" smtClean="0"/>
              <a:t>13</a:t>
            </a:fld>
            <a:endParaRPr lang="en-GB"/>
          </a:p>
        </p:txBody>
      </p:sp>
    </p:spTree>
    <p:extLst>
      <p:ext uri="{BB962C8B-B14F-4D97-AF65-F5344CB8AC3E}">
        <p14:creationId xmlns:p14="http://schemas.microsoft.com/office/powerpoint/2010/main" val="428893613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C812DD05-981A-4C49-A11D-5DEE2C74ADC0}" type="slidenum">
              <a:rPr lang="en-GB" smtClean="0"/>
              <a:t>22</a:t>
            </a:fld>
            <a:endParaRPr lang="en-GB"/>
          </a:p>
        </p:txBody>
      </p:sp>
    </p:spTree>
    <p:extLst>
      <p:ext uri="{BB962C8B-B14F-4D97-AF65-F5344CB8AC3E}">
        <p14:creationId xmlns:p14="http://schemas.microsoft.com/office/powerpoint/2010/main" val="374306081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Anything remotely evil, coming close to God will die…</a:t>
            </a:r>
          </a:p>
        </p:txBody>
      </p:sp>
      <p:sp>
        <p:nvSpPr>
          <p:cNvPr id="4" name="Slide Number Placeholder 3"/>
          <p:cNvSpPr>
            <a:spLocks noGrp="1"/>
          </p:cNvSpPr>
          <p:nvPr>
            <p:ph type="sldNum" sz="quarter" idx="5"/>
          </p:nvPr>
        </p:nvSpPr>
        <p:spPr/>
        <p:txBody>
          <a:bodyPr/>
          <a:lstStyle/>
          <a:p>
            <a:fld id="{C812DD05-981A-4C49-A11D-5DEE2C74ADC0}" type="slidenum">
              <a:rPr lang="en-GB" smtClean="0"/>
              <a:t>32</a:t>
            </a:fld>
            <a:endParaRPr lang="en-GB"/>
          </a:p>
        </p:txBody>
      </p:sp>
    </p:spTree>
    <p:extLst>
      <p:ext uri="{BB962C8B-B14F-4D97-AF65-F5344CB8AC3E}">
        <p14:creationId xmlns:p14="http://schemas.microsoft.com/office/powerpoint/2010/main" val="382880462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Anything remotely evil, coming close to God will die…</a:t>
            </a:r>
          </a:p>
        </p:txBody>
      </p:sp>
      <p:sp>
        <p:nvSpPr>
          <p:cNvPr id="4" name="Slide Number Placeholder 3"/>
          <p:cNvSpPr>
            <a:spLocks noGrp="1"/>
          </p:cNvSpPr>
          <p:nvPr>
            <p:ph type="sldNum" sz="quarter" idx="5"/>
          </p:nvPr>
        </p:nvSpPr>
        <p:spPr/>
        <p:txBody>
          <a:bodyPr/>
          <a:lstStyle/>
          <a:p>
            <a:fld id="{C812DD05-981A-4C49-A11D-5DEE2C74ADC0}" type="slidenum">
              <a:rPr lang="en-GB" smtClean="0"/>
              <a:t>46</a:t>
            </a:fld>
            <a:endParaRPr lang="en-GB"/>
          </a:p>
        </p:txBody>
      </p:sp>
    </p:spTree>
    <p:extLst>
      <p:ext uri="{BB962C8B-B14F-4D97-AF65-F5344CB8AC3E}">
        <p14:creationId xmlns:p14="http://schemas.microsoft.com/office/powerpoint/2010/main" val="4080824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03504" y="770467"/>
            <a:ext cx="10782300" cy="3352800"/>
          </a:xfrm>
        </p:spPr>
        <p:txBody>
          <a:bodyPr anchor="b">
            <a:noAutofit/>
          </a:bodyPr>
          <a:lstStyle>
            <a:lvl1pPr algn="l">
              <a:lnSpc>
                <a:spcPct val="80000"/>
              </a:lnSpc>
              <a:defRPr sz="8800" spc="-120" baseline="0">
                <a:solidFill>
                  <a:schemeClr val="tx1"/>
                </a:solidFill>
              </a:defRPr>
            </a:lvl1pPr>
          </a:lstStyle>
          <a:p>
            <a:r>
              <a:rPr lang="en-US"/>
              <a:t>Click to edit Master title style</a:t>
            </a:r>
            <a:endParaRPr lang="en-US" dirty="0"/>
          </a:p>
        </p:txBody>
      </p:sp>
      <p:sp>
        <p:nvSpPr>
          <p:cNvPr id="3" name="Subtitle 2"/>
          <p:cNvSpPr>
            <a:spLocks noGrp="1"/>
          </p:cNvSpPr>
          <p:nvPr>
            <p:ph type="subTitle" idx="1"/>
          </p:nvPr>
        </p:nvSpPr>
        <p:spPr>
          <a:xfrm>
            <a:off x="667512" y="4206876"/>
            <a:ext cx="9228201" cy="1645920"/>
          </a:xfrm>
        </p:spPr>
        <p:txBody>
          <a:bodyPr>
            <a:normAutofit/>
          </a:bodyPr>
          <a:lstStyle>
            <a:lvl1pPr marL="0" indent="0" algn="l">
              <a:buNone/>
              <a:defRPr sz="3200">
                <a:solidFill>
                  <a:schemeClr val="tx1"/>
                </a:solidFill>
                <a:latin typeface="+mj-lt"/>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CD39159E-6805-4064-9719-78BD111A7C92}" type="datetime1">
              <a:rPr lang="en-US" smtClean="0"/>
              <a:t>30-Sep-23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a:xfrm>
            <a:off x="9104394" y="5884512"/>
            <a:ext cx="2926080" cy="906885"/>
          </a:xfrm>
        </p:spPr>
        <p:txBody>
          <a:bodyPr/>
          <a:lstStyle>
            <a:lvl1pPr>
              <a:defRPr sz="4000"/>
            </a:lvl1pPr>
          </a:lstStyle>
          <a:p>
            <a:fld id="{4FAB73BC-B049-4115-A692-8D63A059BFB8}"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AE99041-5730-493F-AFB7-337AAE519A43}" type="datetime1">
              <a:rPr lang="en-US" smtClean="0"/>
              <a:t>30-Sep-23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43950" y="695325"/>
            <a:ext cx="2628900" cy="48006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771525" y="714375"/>
            <a:ext cx="7734300" cy="54006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0F89AE5-3B26-4BEC-85E7-1CED7B9CCB08}" type="datetime1">
              <a:rPr lang="en-US" smtClean="0"/>
              <a:t>30-Sep-23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813CBC8-52B8-4362-A40F-30609D54DC64}" type="datetime1">
              <a:rPr lang="en-US" smtClean="0"/>
              <a:t>30-Sep-23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3504" y="767419"/>
            <a:ext cx="10780776" cy="3355848"/>
          </a:xfrm>
        </p:spPr>
        <p:txBody>
          <a:bodyPr anchor="b">
            <a:normAutofit/>
          </a:bodyPr>
          <a:lstStyle>
            <a:lvl1pPr>
              <a:lnSpc>
                <a:spcPct val="80000"/>
              </a:lnSpc>
              <a:defRPr sz="8800" b="0" baseline="0">
                <a:solidFill>
                  <a:schemeClr val="tx1"/>
                </a:solidFill>
              </a:defRPr>
            </a:lvl1pPr>
          </a:lstStyle>
          <a:p>
            <a:r>
              <a:rPr lang="en-US"/>
              <a:t>Click to edit Master title style</a:t>
            </a:r>
            <a:endParaRPr lang="en-US" dirty="0"/>
          </a:p>
        </p:txBody>
      </p:sp>
      <p:sp>
        <p:nvSpPr>
          <p:cNvPr id="3" name="Text Placeholder 2"/>
          <p:cNvSpPr>
            <a:spLocks noGrp="1"/>
          </p:cNvSpPr>
          <p:nvPr>
            <p:ph type="body" idx="1"/>
          </p:nvPr>
        </p:nvSpPr>
        <p:spPr>
          <a:xfrm>
            <a:off x="667512" y="4204209"/>
            <a:ext cx="9226296" cy="1645920"/>
          </a:xfrm>
        </p:spPr>
        <p:txBody>
          <a:bodyPr anchor="t">
            <a:normAutofit/>
          </a:bodyPr>
          <a:lstStyle>
            <a:lvl1pPr marL="0" indent="0">
              <a:buNone/>
              <a:defRPr sz="3200">
                <a:solidFill>
                  <a:schemeClr val="tx1"/>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2607EBA-FDE3-4886-B2D8-9784D06898A2}" type="datetime1">
              <a:rPr lang="en-US" smtClean="0"/>
              <a:t>30-Sep-23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172488" y="5934877"/>
            <a:ext cx="2926080" cy="906885"/>
          </a:xfrm>
        </p:spPr>
        <p:txBody>
          <a:bodyPr/>
          <a:lstStyle>
            <a:lvl1pPr>
              <a:defRPr sz="4000"/>
            </a:lvl1pPr>
          </a:lstStyle>
          <a:p>
            <a:fld id="{4FAB73BC-B049-4115-A692-8D63A059BFB8}"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6656" y="1998134"/>
            <a:ext cx="4663440" cy="376732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011330" y="1998134"/>
            <a:ext cx="4663440" cy="376732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518E6D1-87F0-416F-82C4-2252FCD6D5D3}" type="datetime1">
              <a:rPr lang="en-US" smtClean="0"/>
              <a:t>30-Sep-23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676656" y="2040467"/>
            <a:ext cx="4663440" cy="723400"/>
          </a:xfrm>
        </p:spPr>
        <p:txBody>
          <a:bodyPr anchor="ctr">
            <a:normAutofit/>
          </a:bodyPr>
          <a:lstStyle>
            <a:lvl1pPr marL="0" indent="0">
              <a:buNone/>
              <a:defRPr sz="2200" b="0" cap="all" baseline="0">
                <a:solidFill>
                  <a:schemeClr val="accent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6656" y="2753084"/>
            <a:ext cx="4663440" cy="32004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007608" y="2038435"/>
            <a:ext cx="4663440" cy="722376"/>
          </a:xfrm>
        </p:spPr>
        <p:txBody>
          <a:bodyPr anchor="ctr">
            <a:normAutofit/>
          </a:bodyPr>
          <a:lstStyle>
            <a:lvl1pPr marL="0" indent="0">
              <a:buNone/>
              <a:defRPr sz="2200" b="0" cap="all" baseline="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007608" y="2750990"/>
            <a:ext cx="4663440" cy="32004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F82B77F-5B95-4C99-B50D-B1BBA46CD7D3}" type="datetime1">
              <a:rPr lang="en-US" smtClean="0"/>
              <a:t>30-Sep-23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C4AA453-2DF1-4672-B28F-9DFEFCC26703}" type="datetime1">
              <a:rPr lang="en-US" smtClean="0"/>
              <a:t>30-Sep-23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278194B-A266-4C88-B701-C40475867829}" type="datetime1">
              <a:rPr lang="en-US" smtClean="0"/>
              <a:t>30-Sep-23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Rectangle 1"/>
          <p:cNvSpPr/>
          <p:nvPr/>
        </p:nvSpPr>
        <p:spPr>
          <a:xfrm>
            <a:off x="7620000" y="0"/>
            <a:ext cx="457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9" name="Title 8"/>
          <p:cNvSpPr>
            <a:spLocks noGrp="1"/>
          </p:cNvSpPr>
          <p:nvPr>
            <p:ph type="title"/>
          </p:nvPr>
        </p:nvSpPr>
        <p:spPr>
          <a:xfrm>
            <a:off x="8261404" y="542282"/>
            <a:ext cx="3383280" cy="1920240"/>
          </a:xfrm>
        </p:spPr>
        <p:txBody>
          <a:bodyPr anchor="b">
            <a:noAutofit/>
          </a:bodyPr>
          <a:lstStyle>
            <a:lvl1pPr>
              <a:lnSpc>
                <a:spcPct val="85000"/>
              </a:lnSpc>
              <a:defRPr sz="400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762000" y="762000"/>
            <a:ext cx="6096000" cy="45720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275982" y="2511813"/>
            <a:ext cx="3398520" cy="3126987"/>
          </a:xfrm>
        </p:spPr>
        <p:txBody>
          <a:bodyPr>
            <a:normAutofit/>
          </a:bodyPr>
          <a:lstStyle>
            <a:lvl1pPr marL="0" marR="0" indent="0" algn="l" defTabSz="914400" rtl="0" eaLnBrk="1" fontAlgn="auto" latinLnBrk="0" hangingPunct="1">
              <a:lnSpc>
                <a:spcPct val="100000"/>
              </a:lnSpc>
              <a:spcBef>
                <a:spcPts val="1200"/>
              </a:spcBef>
              <a:spcAft>
                <a:spcPts val="0"/>
              </a:spcAft>
              <a:buClrTx/>
              <a:buSzTx/>
              <a:buFontTx/>
              <a:buNone/>
              <a:tabLst/>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1400"/>
              </a:spcBef>
              <a:spcAft>
                <a:spcPts val="0"/>
              </a:spcAft>
              <a:buClrTx/>
              <a:buSzTx/>
              <a:buFontTx/>
              <a:buNone/>
              <a:tabLst/>
              <a:defRPr/>
            </a:pPr>
            <a:r>
              <a:rPr lang="en-US"/>
              <a:t>Click to edit Master text styles</a:t>
            </a:r>
          </a:p>
        </p:txBody>
      </p:sp>
      <p:sp>
        <p:nvSpPr>
          <p:cNvPr id="5" name="Date Placeholder 4"/>
          <p:cNvSpPr>
            <a:spLocks noGrp="1"/>
          </p:cNvSpPr>
          <p:nvPr>
            <p:ph type="dt" sz="half" idx="10"/>
          </p:nvPr>
        </p:nvSpPr>
        <p:spPr/>
        <p:txBody>
          <a:bodyPr/>
          <a:lstStyle/>
          <a:p>
            <a:fld id="{3B74DB3E-BE35-4862-927A-CE9BCE7C3B4F}" type="datetime1">
              <a:rPr lang="en-US" smtClean="0"/>
              <a:t>30-Sep-23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lvl1pPr>
              <a:defRPr>
                <a:solidFill>
                  <a:srgbClr val="FFFFFF">
                    <a:alpha val="20000"/>
                  </a:srgbClr>
                </a:solidFill>
              </a:defRPr>
            </a:lvl1pPr>
          </a:lstStyle>
          <a:p>
            <a:fld id="{4FAB73BC-B049-4115-A692-8D63A059BFB8}"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49224" y="5418667"/>
            <a:ext cx="10780776" cy="613283"/>
          </a:xfrm>
        </p:spPr>
        <p:txBody>
          <a:bodyPr anchor="b">
            <a:normAutofit/>
          </a:bodyPr>
          <a:lstStyle>
            <a:lvl1pPr>
              <a:defRPr sz="3200" b="0">
                <a:solidFill>
                  <a:schemeClr val="tx1"/>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0"/>
            <a:ext cx="12192000" cy="5330952"/>
          </a:xfrm>
          <a:solidFill>
            <a:schemeClr val="accent1">
              <a:lumMod val="20000"/>
              <a:lumOff val="80000"/>
            </a:schemeClr>
          </a:solidFill>
        </p:spPr>
        <p:txBody>
          <a:bodyPr anchor="t"/>
          <a:lstStyle>
            <a:lvl1pPr marL="0" indent="0" algn="ctr">
              <a:spcBef>
                <a:spcPts val="800"/>
              </a:spcBef>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76656" y="5909735"/>
            <a:ext cx="9229344" cy="533400"/>
          </a:xfrm>
        </p:spPr>
        <p:txBody>
          <a:bodyPr>
            <a:normAutofit/>
          </a:bodyPr>
          <a:lstStyle>
            <a:lvl1pPr marL="0" indent="0">
              <a:lnSpc>
                <a:spcPct val="90000"/>
              </a:lnSpc>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Date Placeholder 8"/>
          <p:cNvSpPr>
            <a:spLocks noGrp="1"/>
          </p:cNvSpPr>
          <p:nvPr>
            <p:ph type="dt" sz="half" idx="10"/>
          </p:nvPr>
        </p:nvSpPr>
        <p:spPr/>
        <p:txBody>
          <a:bodyPr/>
          <a:lstStyle/>
          <a:p>
            <a:fld id="{98181D6B-232F-455C-B034-73750411D2C6}" type="datetime1">
              <a:rPr lang="en-US" smtClean="0"/>
              <a:t>30-Sep-23</a:t>
            </a:fld>
            <a:endParaRPr lang="en-US" dirty="0"/>
          </a:p>
        </p:txBody>
      </p:sp>
      <p:sp>
        <p:nvSpPr>
          <p:cNvPr id="10" name="Footer Placeholder 9"/>
          <p:cNvSpPr>
            <a:spLocks noGrp="1"/>
          </p:cNvSpPr>
          <p:nvPr>
            <p:ph type="ftr" sz="quarter" idx="11"/>
          </p:nvPr>
        </p:nvSpPr>
        <p:spPr/>
        <p:txBody>
          <a:bodyPr/>
          <a:lstStyle/>
          <a:p>
            <a:endParaRPr lang="en-US" dirty="0"/>
          </a:p>
        </p:txBody>
      </p:sp>
      <p:sp>
        <p:nvSpPr>
          <p:cNvPr id="11" name="Slide Number Placeholder 10"/>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57224" y="499533"/>
            <a:ext cx="10772775" cy="165819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76656" y="2011680"/>
            <a:ext cx="10753725" cy="376618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85800" y="6412447"/>
            <a:ext cx="4114800" cy="228600"/>
          </a:xfrm>
          <a:prstGeom prst="rect">
            <a:avLst/>
          </a:prstGeom>
        </p:spPr>
        <p:txBody>
          <a:bodyPr vert="horz" lIns="91440" tIns="45720" rIns="91440" bIns="45720" rtlCol="0" anchor="ctr"/>
          <a:lstStyle>
            <a:lvl1pPr algn="l">
              <a:defRPr sz="950">
                <a:solidFill>
                  <a:schemeClr val="tx1">
                    <a:alpha val="80000"/>
                  </a:schemeClr>
                </a:solidFill>
              </a:defRPr>
            </a:lvl1pPr>
          </a:lstStyle>
          <a:p>
            <a:fld id="{5E843601-A098-4D4D-9475-4804938DF3EE}" type="datetime1">
              <a:rPr lang="en-US" smtClean="0"/>
              <a:t>30-Sep-23</a:t>
            </a:fld>
            <a:endParaRPr lang="en-US" dirty="0"/>
          </a:p>
        </p:txBody>
      </p:sp>
      <p:sp>
        <p:nvSpPr>
          <p:cNvPr id="5" name="Footer Placeholder 4"/>
          <p:cNvSpPr>
            <a:spLocks noGrp="1"/>
          </p:cNvSpPr>
          <p:nvPr>
            <p:ph type="ftr" sz="quarter" idx="3"/>
          </p:nvPr>
        </p:nvSpPr>
        <p:spPr>
          <a:xfrm>
            <a:off x="685800" y="6554697"/>
            <a:ext cx="5029200" cy="228600"/>
          </a:xfrm>
          <a:prstGeom prst="rect">
            <a:avLst/>
          </a:prstGeom>
        </p:spPr>
        <p:txBody>
          <a:bodyPr vert="horz" lIns="91440" tIns="45720" rIns="91440" bIns="45720" rtlCol="0" anchor="ctr"/>
          <a:lstStyle>
            <a:lvl1pPr algn="l">
              <a:defRPr sz="950" cap="all" baseline="0">
                <a:solidFill>
                  <a:schemeClr val="tx1">
                    <a:alpha val="80000"/>
                  </a:schemeClr>
                </a:solidFill>
              </a:defRPr>
            </a:lvl1pPr>
          </a:lstStyle>
          <a:p>
            <a:endParaRPr lang="en-US" dirty="0"/>
          </a:p>
        </p:txBody>
      </p:sp>
      <p:sp>
        <p:nvSpPr>
          <p:cNvPr id="6" name="Slide Number Placeholder 5"/>
          <p:cNvSpPr>
            <a:spLocks noGrp="1"/>
          </p:cNvSpPr>
          <p:nvPr>
            <p:ph type="sldNum" sz="quarter" idx="4"/>
          </p:nvPr>
        </p:nvSpPr>
        <p:spPr>
          <a:xfrm>
            <a:off x="9191943" y="5867673"/>
            <a:ext cx="2926080" cy="981588"/>
          </a:xfrm>
          <a:prstGeom prst="rect">
            <a:avLst/>
          </a:prstGeom>
        </p:spPr>
        <p:txBody>
          <a:bodyPr vert="horz" lIns="91440" tIns="45720" rIns="91440" bIns="45720" rtlCol="0" anchor="b"/>
          <a:lstStyle>
            <a:lvl1pPr algn="r">
              <a:defRPr sz="4000" b="0">
                <a:ln>
                  <a:noFill/>
                </a:ln>
                <a:solidFill>
                  <a:schemeClr val="tx1">
                    <a:alpha val="20000"/>
                  </a:schemeClr>
                </a:solidFill>
                <a:latin typeface="+mj-lt"/>
              </a:defRPr>
            </a:lvl1pPr>
          </a:lstStyle>
          <a:p>
            <a:fld id="{4FAB73BC-B049-4115-A692-8D63A059BFB8}" type="slidenum">
              <a:rPr lang="en-US" smtClean="0"/>
              <a:pPr/>
              <a:t>‹#›</a:t>
            </a:fld>
            <a:endParaRPr lang="en-US" dirty="0"/>
          </a:p>
        </p:txBody>
      </p:sp>
    </p:spTree>
  </p:cSld>
  <p:clrMap bg1="dk1" tx1="lt1" bg2="dk2" tx2="lt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hdr="0" ftr="0" dt="0"/>
  <p:txStyles>
    <p:titleStyle>
      <a:lvl1pPr algn="l" defTabSz="914400" rtl="0" eaLnBrk="1" latinLnBrk="0" hangingPunct="1">
        <a:lnSpc>
          <a:spcPct val="85000"/>
        </a:lnSpc>
        <a:spcBef>
          <a:spcPct val="0"/>
        </a:spcBef>
        <a:buNone/>
        <a:defRPr sz="5400" kern="1200" spc="-12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85000"/>
        </a:lnSpc>
        <a:spcBef>
          <a:spcPts val="1300"/>
        </a:spcBef>
        <a:buFont typeface="Arial" pitchFamily="34" charset="0"/>
        <a:buChar char=" "/>
        <a:defRPr sz="2400" kern="1200">
          <a:solidFill>
            <a:schemeClr val="accent1"/>
          </a:solidFill>
          <a:latin typeface="+mn-lt"/>
          <a:ea typeface="+mn-ea"/>
          <a:cs typeface="+mn-cs"/>
        </a:defRPr>
      </a:lvl1pPr>
      <a:lvl2pPr marL="347472" indent="-342900" algn="l" defTabSz="914400" rtl="0" eaLnBrk="1" latinLnBrk="0" hangingPunct="1">
        <a:lnSpc>
          <a:spcPct val="85000"/>
        </a:lnSpc>
        <a:spcBef>
          <a:spcPts val="600"/>
        </a:spcBef>
        <a:buFont typeface="Arial" pitchFamily="34" charset="0"/>
        <a:buChar char=" "/>
        <a:defRPr sz="2400" kern="1200">
          <a:solidFill>
            <a:schemeClr val="tx1">
              <a:lumMod val="75000"/>
              <a:lumOff val="25000"/>
            </a:schemeClr>
          </a:solidFill>
          <a:latin typeface="+mn-lt"/>
          <a:ea typeface="+mn-ea"/>
          <a:cs typeface="+mn-cs"/>
        </a:defRPr>
      </a:lvl2pPr>
      <a:lvl3pPr marL="548640" indent="-548640" algn="l" defTabSz="914400" rtl="0" eaLnBrk="1" latinLnBrk="0" hangingPunct="1">
        <a:lnSpc>
          <a:spcPct val="85000"/>
        </a:lnSpc>
        <a:spcBef>
          <a:spcPts val="600"/>
        </a:spcBef>
        <a:buFont typeface="Arial" pitchFamily="34" charset="0"/>
        <a:buChar char=" "/>
        <a:defRPr sz="2000" i="1" kern="1200">
          <a:solidFill>
            <a:schemeClr val="tx1">
              <a:lumMod val="65000"/>
              <a:lumOff val="35000"/>
            </a:schemeClr>
          </a:solidFill>
          <a:latin typeface="+mn-lt"/>
          <a:ea typeface="+mn-ea"/>
          <a:cs typeface="+mn-cs"/>
        </a:defRPr>
      </a:lvl3pPr>
      <a:lvl4pPr marL="822960" indent="-822960" algn="l" defTabSz="914400" rtl="0" eaLnBrk="1" latinLnBrk="0" hangingPunct="1">
        <a:lnSpc>
          <a:spcPct val="85000"/>
        </a:lnSpc>
        <a:spcBef>
          <a:spcPts val="600"/>
        </a:spcBef>
        <a:buFont typeface="Arial" pitchFamily="34" charset="0"/>
        <a:buChar char=" "/>
        <a:defRPr sz="1800" kern="1200">
          <a:solidFill>
            <a:schemeClr val="tx1">
              <a:lumMod val="65000"/>
              <a:lumOff val="35000"/>
            </a:schemeClr>
          </a:solidFill>
          <a:latin typeface="+mn-lt"/>
          <a:ea typeface="+mn-ea"/>
          <a:cs typeface="+mn-cs"/>
        </a:defRPr>
      </a:lvl4pPr>
      <a:lvl5pPr marL="1097280" indent="-1097280" algn="l" defTabSz="914400" rtl="0" eaLnBrk="1" latinLnBrk="0" hangingPunct="1">
        <a:lnSpc>
          <a:spcPct val="85000"/>
        </a:lnSpc>
        <a:spcBef>
          <a:spcPts val="600"/>
        </a:spcBef>
        <a:buFont typeface="Arial" pitchFamily="34" charset="0"/>
        <a:buChar char=" "/>
        <a:defRPr sz="1800" kern="1200">
          <a:solidFill>
            <a:schemeClr val="tx1">
              <a:lumMod val="65000"/>
              <a:lumOff val="35000"/>
            </a:schemeClr>
          </a:solidFill>
          <a:latin typeface="+mn-lt"/>
          <a:ea typeface="+mn-ea"/>
          <a:cs typeface="+mn-cs"/>
        </a:defRPr>
      </a:lvl5pPr>
      <a:lvl6pPr marL="1200000" indent="-228600" algn="l" defTabSz="914400" rtl="0" eaLnBrk="1" latinLnBrk="0" hangingPunct="1">
        <a:lnSpc>
          <a:spcPct val="85000"/>
        </a:lnSpc>
        <a:spcBef>
          <a:spcPts val="600"/>
        </a:spcBef>
        <a:buFont typeface="Arial" pitchFamily="34" charset="0"/>
        <a:buChar char=" "/>
        <a:defRPr sz="1800" kern="1200">
          <a:solidFill>
            <a:schemeClr val="tx1">
              <a:lumMod val="65000"/>
              <a:lumOff val="35000"/>
            </a:schemeClr>
          </a:solidFill>
          <a:latin typeface="+mn-lt"/>
          <a:ea typeface="+mn-ea"/>
          <a:cs typeface="+mn-cs"/>
        </a:defRPr>
      </a:lvl6pPr>
      <a:lvl7pPr marL="1400000" indent="-228600" algn="l" defTabSz="914400" rtl="0" eaLnBrk="1" latinLnBrk="0" hangingPunct="1">
        <a:lnSpc>
          <a:spcPct val="85000"/>
        </a:lnSpc>
        <a:spcBef>
          <a:spcPts val="600"/>
        </a:spcBef>
        <a:buFont typeface="Arial" pitchFamily="34" charset="0"/>
        <a:buChar char=" "/>
        <a:defRPr sz="1800" kern="1200">
          <a:solidFill>
            <a:schemeClr val="tx1">
              <a:lumMod val="65000"/>
              <a:lumOff val="35000"/>
            </a:schemeClr>
          </a:solidFill>
          <a:latin typeface="+mn-lt"/>
          <a:ea typeface="+mn-ea"/>
          <a:cs typeface="+mn-cs"/>
        </a:defRPr>
      </a:lvl7pPr>
      <a:lvl8pPr marL="1600000" indent="-228600" algn="l" defTabSz="914400" rtl="0" eaLnBrk="1" latinLnBrk="0" hangingPunct="1">
        <a:lnSpc>
          <a:spcPct val="85000"/>
        </a:lnSpc>
        <a:spcBef>
          <a:spcPts val="600"/>
        </a:spcBef>
        <a:buFont typeface="Arial" pitchFamily="34" charset="0"/>
        <a:buChar char=" "/>
        <a:defRPr sz="1800" kern="1200">
          <a:solidFill>
            <a:schemeClr val="tx1">
              <a:lumMod val="65000"/>
              <a:lumOff val="35000"/>
            </a:schemeClr>
          </a:solidFill>
          <a:latin typeface="+mn-lt"/>
          <a:ea typeface="+mn-ea"/>
          <a:cs typeface="+mn-cs"/>
        </a:defRPr>
      </a:lvl8pPr>
      <a:lvl9pPr marL="1800000" indent="-228600" algn="l" defTabSz="914400" rtl="0" eaLnBrk="1" latinLnBrk="0" hangingPunct="1">
        <a:lnSpc>
          <a:spcPct val="85000"/>
        </a:lnSpc>
        <a:spcBef>
          <a:spcPts val="600"/>
        </a:spcBef>
        <a:buFont typeface="Arial" pitchFamily="34" charset="0"/>
        <a:buChar char=" "/>
        <a:defRPr sz="18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8" Type="http://schemas.openxmlformats.org/officeDocument/2006/relationships/customXml" Target="../ink/ink3.xml"/><Relationship Id="rId13" Type="http://schemas.openxmlformats.org/officeDocument/2006/relationships/image" Target="../media/image7.png"/><Relationship Id="rId18" Type="http://schemas.openxmlformats.org/officeDocument/2006/relationships/customXml" Target="../ink/ink8.xml"/><Relationship Id="rId26" Type="http://schemas.openxmlformats.org/officeDocument/2006/relationships/customXml" Target="../ink/ink12.xml"/><Relationship Id="rId39" Type="http://schemas.openxmlformats.org/officeDocument/2006/relationships/image" Target="../media/image20.png"/><Relationship Id="rId3" Type="http://schemas.openxmlformats.org/officeDocument/2006/relationships/image" Target="../media/image2.svg"/><Relationship Id="rId21" Type="http://schemas.openxmlformats.org/officeDocument/2006/relationships/image" Target="../media/image11.png"/><Relationship Id="rId34" Type="http://schemas.openxmlformats.org/officeDocument/2006/relationships/customXml" Target="../ink/ink16.xml"/><Relationship Id="rId7" Type="http://schemas.openxmlformats.org/officeDocument/2006/relationships/image" Target="../media/image4.png"/><Relationship Id="rId12" Type="http://schemas.openxmlformats.org/officeDocument/2006/relationships/customXml" Target="../ink/ink5.xml"/><Relationship Id="rId17" Type="http://schemas.openxmlformats.org/officeDocument/2006/relationships/image" Target="../media/image9.png"/><Relationship Id="rId25" Type="http://schemas.openxmlformats.org/officeDocument/2006/relationships/image" Target="../media/image13.png"/><Relationship Id="rId33" Type="http://schemas.openxmlformats.org/officeDocument/2006/relationships/image" Target="../media/image17.png"/><Relationship Id="rId38" Type="http://schemas.openxmlformats.org/officeDocument/2006/relationships/customXml" Target="../ink/ink18.xml"/><Relationship Id="rId2" Type="http://schemas.openxmlformats.org/officeDocument/2006/relationships/image" Target="../media/image1.png"/><Relationship Id="rId16" Type="http://schemas.openxmlformats.org/officeDocument/2006/relationships/customXml" Target="../ink/ink7.xml"/><Relationship Id="rId20" Type="http://schemas.openxmlformats.org/officeDocument/2006/relationships/customXml" Target="../ink/ink9.xml"/><Relationship Id="rId29" Type="http://schemas.openxmlformats.org/officeDocument/2006/relationships/image" Target="../media/image15.png"/><Relationship Id="rId1" Type="http://schemas.openxmlformats.org/officeDocument/2006/relationships/slideLayout" Target="../slideLayouts/slideLayout3.xml"/><Relationship Id="rId6" Type="http://schemas.openxmlformats.org/officeDocument/2006/relationships/customXml" Target="../ink/ink2.xml"/><Relationship Id="rId11" Type="http://schemas.openxmlformats.org/officeDocument/2006/relationships/image" Target="../media/image6.png"/><Relationship Id="rId24" Type="http://schemas.openxmlformats.org/officeDocument/2006/relationships/customXml" Target="../ink/ink11.xml"/><Relationship Id="rId32" Type="http://schemas.openxmlformats.org/officeDocument/2006/relationships/customXml" Target="../ink/ink15.xml"/><Relationship Id="rId37" Type="http://schemas.openxmlformats.org/officeDocument/2006/relationships/image" Target="../media/image19.png"/><Relationship Id="rId5" Type="http://schemas.openxmlformats.org/officeDocument/2006/relationships/image" Target="../media/image3.png"/><Relationship Id="rId15" Type="http://schemas.openxmlformats.org/officeDocument/2006/relationships/image" Target="../media/image8.png"/><Relationship Id="rId23" Type="http://schemas.openxmlformats.org/officeDocument/2006/relationships/image" Target="../media/image12.png"/><Relationship Id="rId28" Type="http://schemas.openxmlformats.org/officeDocument/2006/relationships/customXml" Target="../ink/ink13.xml"/><Relationship Id="rId36" Type="http://schemas.openxmlformats.org/officeDocument/2006/relationships/customXml" Target="../ink/ink17.xml"/><Relationship Id="rId10" Type="http://schemas.openxmlformats.org/officeDocument/2006/relationships/customXml" Target="../ink/ink4.xml"/><Relationship Id="rId19" Type="http://schemas.openxmlformats.org/officeDocument/2006/relationships/image" Target="../media/image10.png"/><Relationship Id="rId31" Type="http://schemas.openxmlformats.org/officeDocument/2006/relationships/image" Target="../media/image16.png"/><Relationship Id="rId4" Type="http://schemas.openxmlformats.org/officeDocument/2006/relationships/customXml" Target="../ink/ink1.xml"/><Relationship Id="rId9" Type="http://schemas.openxmlformats.org/officeDocument/2006/relationships/image" Target="../media/image5.png"/><Relationship Id="rId14" Type="http://schemas.openxmlformats.org/officeDocument/2006/relationships/customXml" Target="../ink/ink6.xml"/><Relationship Id="rId22" Type="http://schemas.openxmlformats.org/officeDocument/2006/relationships/customXml" Target="../ink/ink10.xml"/><Relationship Id="rId27" Type="http://schemas.openxmlformats.org/officeDocument/2006/relationships/image" Target="../media/image14.png"/><Relationship Id="rId30" Type="http://schemas.openxmlformats.org/officeDocument/2006/relationships/customXml" Target="../ink/ink14.xml"/><Relationship Id="rId35" Type="http://schemas.openxmlformats.org/officeDocument/2006/relationships/image" Target="../media/image18.png"/></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8" Type="http://schemas.openxmlformats.org/officeDocument/2006/relationships/image" Target="../media/image23.png"/><Relationship Id="rId13" Type="http://schemas.openxmlformats.org/officeDocument/2006/relationships/customXml" Target="../ink/ink24.xml"/><Relationship Id="rId18" Type="http://schemas.openxmlformats.org/officeDocument/2006/relationships/image" Target="../media/image28.png"/><Relationship Id="rId26" Type="http://schemas.openxmlformats.org/officeDocument/2006/relationships/image" Target="../media/image32.png"/><Relationship Id="rId3" Type="http://schemas.openxmlformats.org/officeDocument/2006/relationships/customXml" Target="../ink/ink19.xml"/><Relationship Id="rId21" Type="http://schemas.openxmlformats.org/officeDocument/2006/relationships/customXml" Target="../ink/ink28.xml"/><Relationship Id="rId7" Type="http://schemas.openxmlformats.org/officeDocument/2006/relationships/customXml" Target="../ink/ink21.xml"/><Relationship Id="rId12" Type="http://schemas.openxmlformats.org/officeDocument/2006/relationships/image" Target="../media/image25.png"/><Relationship Id="rId17" Type="http://schemas.openxmlformats.org/officeDocument/2006/relationships/customXml" Target="../ink/ink26.xml"/><Relationship Id="rId25" Type="http://schemas.openxmlformats.org/officeDocument/2006/relationships/customXml" Target="../ink/ink30.xml"/><Relationship Id="rId2" Type="http://schemas.openxmlformats.org/officeDocument/2006/relationships/notesSlide" Target="../notesSlides/notesSlide4.xml"/><Relationship Id="rId16" Type="http://schemas.openxmlformats.org/officeDocument/2006/relationships/image" Target="../media/image27.png"/><Relationship Id="rId20" Type="http://schemas.openxmlformats.org/officeDocument/2006/relationships/image" Target="../media/image29.png"/><Relationship Id="rId29" Type="http://schemas.openxmlformats.org/officeDocument/2006/relationships/customXml" Target="../ink/ink32.xml"/><Relationship Id="rId1" Type="http://schemas.openxmlformats.org/officeDocument/2006/relationships/slideLayout" Target="../slideLayouts/slideLayout3.xml"/><Relationship Id="rId6" Type="http://schemas.openxmlformats.org/officeDocument/2006/relationships/image" Target="../media/image22.png"/><Relationship Id="rId11" Type="http://schemas.openxmlformats.org/officeDocument/2006/relationships/customXml" Target="../ink/ink23.xml"/><Relationship Id="rId24" Type="http://schemas.openxmlformats.org/officeDocument/2006/relationships/image" Target="../media/image31.png"/><Relationship Id="rId32" Type="http://schemas.openxmlformats.org/officeDocument/2006/relationships/image" Target="../media/image36.svg"/><Relationship Id="rId5" Type="http://schemas.openxmlformats.org/officeDocument/2006/relationships/customXml" Target="../ink/ink20.xml"/><Relationship Id="rId15" Type="http://schemas.openxmlformats.org/officeDocument/2006/relationships/customXml" Target="../ink/ink25.xml"/><Relationship Id="rId23" Type="http://schemas.openxmlformats.org/officeDocument/2006/relationships/customXml" Target="../ink/ink29.xml"/><Relationship Id="rId28" Type="http://schemas.openxmlformats.org/officeDocument/2006/relationships/image" Target="../media/image33.png"/><Relationship Id="rId10" Type="http://schemas.openxmlformats.org/officeDocument/2006/relationships/image" Target="../media/image24.png"/><Relationship Id="rId19" Type="http://schemas.openxmlformats.org/officeDocument/2006/relationships/customXml" Target="../ink/ink27.xml"/><Relationship Id="rId31" Type="http://schemas.openxmlformats.org/officeDocument/2006/relationships/image" Target="../media/image35.png"/><Relationship Id="rId4" Type="http://schemas.openxmlformats.org/officeDocument/2006/relationships/image" Target="../media/image21.png"/><Relationship Id="rId9" Type="http://schemas.openxmlformats.org/officeDocument/2006/relationships/customXml" Target="../ink/ink22.xml"/><Relationship Id="rId14" Type="http://schemas.openxmlformats.org/officeDocument/2006/relationships/image" Target="../media/image26.png"/><Relationship Id="rId22" Type="http://schemas.openxmlformats.org/officeDocument/2006/relationships/image" Target="../media/image30.png"/><Relationship Id="rId27" Type="http://schemas.openxmlformats.org/officeDocument/2006/relationships/customXml" Target="../ink/ink31.xml"/><Relationship Id="rId30" Type="http://schemas.openxmlformats.org/officeDocument/2006/relationships/image" Target="../media/image34.png"/></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43B222-DA61-388C-9ECE-16816AE2925F}"/>
              </a:ext>
            </a:extLst>
          </p:cNvPr>
          <p:cNvSpPr>
            <a:spLocks noGrp="1"/>
          </p:cNvSpPr>
          <p:nvPr>
            <p:ph type="ctrTitle"/>
          </p:nvPr>
        </p:nvSpPr>
        <p:spPr>
          <a:xfrm>
            <a:off x="603504" y="770467"/>
            <a:ext cx="10782300" cy="3228656"/>
          </a:xfrm>
        </p:spPr>
        <p:txBody>
          <a:bodyPr/>
          <a:lstStyle/>
          <a:p>
            <a:r>
              <a:rPr lang="hi-IN" dirty="0">
                <a:latin typeface="Nirmala Text" panose="020B0502040204020203" pitchFamily="34" charset="0"/>
                <a:ea typeface="Nirmala Text" panose="020B0502040204020203" pitchFamily="34" charset="0"/>
                <a:cs typeface="Nirmala Text" panose="020B0502040204020203" pitchFamily="34" charset="0"/>
              </a:rPr>
              <a:t>सुसमाचार की व्याख्या</a:t>
            </a:r>
            <a:endParaRPr lang="en-GB" dirty="0">
              <a:latin typeface="Nirmala Text" panose="020B0502040204020203" pitchFamily="34" charset="0"/>
              <a:ea typeface="Nirmala Text" panose="020B0502040204020203" pitchFamily="34" charset="0"/>
              <a:cs typeface="Nirmala Text" panose="020B0502040204020203" pitchFamily="34" charset="0"/>
            </a:endParaRPr>
          </a:p>
        </p:txBody>
      </p:sp>
    </p:spTree>
    <p:extLst>
      <p:ext uri="{BB962C8B-B14F-4D97-AF65-F5344CB8AC3E}">
        <p14:creationId xmlns:p14="http://schemas.microsoft.com/office/powerpoint/2010/main" val="7587974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9AFC06-EA97-F994-E893-E583E92695E1}"/>
              </a:ext>
            </a:extLst>
          </p:cNvPr>
          <p:cNvSpPr>
            <a:spLocks noGrp="1"/>
          </p:cNvSpPr>
          <p:nvPr>
            <p:ph type="title"/>
          </p:nvPr>
        </p:nvSpPr>
        <p:spPr>
          <a:xfrm>
            <a:off x="603504" y="385591"/>
            <a:ext cx="10780776" cy="881349"/>
          </a:xfrm>
        </p:spPr>
        <p:txBody>
          <a:bodyPr>
            <a:normAutofit/>
          </a:bodyPr>
          <a:lstStyle/>
          <a:p>
            <a:r>
              <a:rPr lang="hi-IN" sz="6000" dirty="0">
                <a:latin typeface="Nirmala Text" panose="020B0502040204020203" pitchFamily="34" charset="0"/>
                <a:ea typeface="Nirmala Text" panose="020B0502040204020203" pitchFamily="34" charset="0"/>
                <a:cs typeface="Nirmala Text" panose="020B0502040204020203" pitchFamily="34" charset="0"/>
              </a:rPr>
              <a:t>यहाँ तक कि बच्चे भी पाप करते हैं</a:t>
            </a:r>
            <a:endParaRPr lang="en-GB" sz="6000" dirty="0">
              <a:latin typeface="Nirmala Text" panose="020B0502040204020203" pitchFamily="34" charset="0"/>
              <a:ea typeface="Nirmala Text" panose="020B0502040204020203" pitchFamily="34" charset="0"/>
              <a:cs typeface="Nirmala Text" panose="020B0502040204020203" pitchFamily="34" charset="0"/>
            </a:endParaRPr>
          </a:p>
        </p:txBody>
      </p:sp>
      <p:sp>
        <p:nvSpPr>
          <p:cNvPr id="3" name="Text Placeholder 2">
            <a:extLst>
              <a:ext uri="{FF2B5EF4-FFF2-40B4-BE49-F238E27FC236}">
                <a16:creationId xmlns:a16="http://schemas.microsoft.com/office/drawing/2014/main" id="{2588EC0A-852A-8603-983E-8DDDED025034}"/>
              </a:ext>
            </a:extLst>
          </p:cNvPr>
          <p:cNvSpPr>
            <a:spLocks noGrp="1"/>
          </p:cNvSpPr>
          <p:nvPr>
            <p:ph type="body" idx="1"/>
          </p:nvPr>
        </p:nvSpPr>
        <p:spPr>
          <a:xfrm>
            <a:off x="770666" y="5390285"/>
            <a:ext cx="10650667" cy="977463"/>
          </a:xfrm>
        </p:spPr>
        <p:txBody>
          <a:bodyPr>
            <a:normAutofit/>
          </a:bodyPr>
          <a:lstStyle/>
          <a:p>
            <a:r>
              <a:rPr lang="hi-IN" sz="4400" dirty="0">
                <a:latin typeface="Nirmala Text" panose="020B0502040204020203" pitchFamily="34" charset="0"/>
                <a:ea typeface="Nirmala Text" panose="020B0502040204020203" pitchFamily="34" charset="0"/>
                <a:cs typeface="Nirmala Text" panose="020B0502040204020203" pitchFamily="34" charset="0"/>
              </a:rPr>
              <a:t>भजन संहिता 58:3</a:t>
            </a:r>
            <a:endParaRPr lang="en-GB" sz="4400" dirty="0">
              <a:latin typeface="Nirmala Text" panose="020B0502040204020203" pitchFamily="34" charset="0"/>
              <a:ea typeface="Nirmala Text" panose="020B0502040204020203" pitchFamily="34" charset="0"/>
              <a:cs typeface="Nirmala Text" panose="020B0502040204020203" pitchFamily="34" charset="0"/>
            </a:endParaRPr>
          </a:p>
        </p:txBody>
      </p:sp>
      <p:sp>
        <p:nvSpPr>
          <p:cNvPr id="4" name="Slide Number Placeholder 3">
            <a:extLst>
              <a:ext uri="{FF2B5EF4-FFF2-40B4-BE49-F238E27FC236}">
                <a16:creationId xmlns:a16="http://schemas.microsoft.com/office/drawing/2014/main" id="{92431856-6D3A-8C5E-3222-C8427600A195}"/>
              </a:ext>
            </a:extLst>
          </p:cNvPr>
          <p:cNvSpPr>
            <a:spLocks noGrp="1"/>
          </p:cNvSpPr>
          <p:nvPr>
            <p:ph type="sldNum" sz="quarter" idx="12"/>
          </p:nvPr>
        </p:nvSpPr>
        <p:spPr/>
        <p:txBody>
          <a:bodyPr/>
          <a:lstStyle/>
          <a:p>
            <a:fld id="{4FAB73BC-B049-4115-A692-8D63A059BFB8}" type="slidenum">
              <a:rPr lang="en-US" smtClean="0"/>
              <a:pPr/>
              <a:t>10</a:t>
            </a:fld>
            <a:endParaRPr lang="en-US" dirty="0"/>
          </a:p>
        </p:txBody>
      </p:sp>
      <p:sp>
        <p:nvSpPr>
          <p:cNvPr id="5" name="Text Placeholder 2">
            <a:extLst>
              <a:ext uri="{FF2B5EF4-FFF2-40B4-BE49-F238E27FC236}">
                <a16:creationId xmlns:a16="http://schemas.microsoft.com/office/drawing/2014/main" id="{9C8D2D3D-2D5A-D02E-A880-337B99574B33}"/>
              </a:ext>
            </a:extLst>
          </p:cNvPr>
          <p:cNvSpPr txBox="1">
            <a:spLocks/>
          </p:cNvSpPr>
          <p:nvPr/>
        </p:nvSpPr>
        <p:spPr>
          <a:xfrm>
            <a:off x="733613" y="1961285"/>
            <a:ext cx="10650667" cy="2932448"/>
          </a:xfrm>
          <a:prstGeom prst="rect">
            <a:avLst/>
          </a:prstGeom>
        </p:spPr>
        <p:txBody>
          <a:bodyPr vert="horz" lIns="91440" tIns="45720" rIns="91440" bIns="45720" rtlCol="0" anchor="t">
            <a:normAutofit/>
          </a:bodyPr>
          <a:lstStyle>
            <a:lvl1pPr marL="0" indent="0" algn="l" defTabSz="914400" rtl="0" eaLnBrk="1" latinLnBrk="0" hangingPunct="1">
              <a:lnSpc>
                <a:spcPct val="85000"/>
              </a:lnSpc>
              <a:spcBef>
                <a:spcPts val="1300"/>
              </a:spcBef>
              <a:buFont typeface="Arial" pitchFamily="34" charset="0"/>
              <a:buNone/>
              <a:defRPr sz="3200" kern="1200">
                <a:solidFill>
                  <a:schemeClr val="tx1"/>
                </a:solidFill>
                <a:latin typeface="+mj-lt"/>
                <a:ea typeface="+mn-ea"/>
                <a:cs typeface="+mn-cs"/>
              </a:defRPr>
            </a:lvl1pPr>
            <a:lvl2pPr marL="457200" indent="0" algn="l" defTabSz="914400" rtl="0" eaLnBrk="1" latinLnBrk="0" hangingPunct="1">
              <a:lnSpc>
                <a:spcPct val="85000"/>
              </a:lnSpc>
              <a:spcBef>
                <a:spcPts val="600"/>
              </a:spcBef>
              <a:buFont typeface="Arial" pitchFamily="34" charset="0"/>
              <a:buNone/>
              <a:defRPr sz="1800" kern="1200">
                <a:solidFill>
                  <a:schemeClr val="tx1">
                    <a:tint val="75000"/>
                  </a:schemeClr>
                </a:solidFill>
                <a:latin typeface="+mn-lt"/>
                <a:ea typeface="+mn-ea"/>
                <a:cs typeface="+mn-cs"/>
              </a:defRPr>
            </a:lvl2pPr>
            <a:lvl3pPr marL="914400" indent="0" algn="l" defTabSz="914400" rtl="0" eaLnBrk="1" latinLnBrk="0" hangingPunct="1">
              <a:lnSpc>
                <a:spcPct val="85000"/>
              </a:lnSpc>
              <a:spcBef>
                <a:spcPts val="600"/>
              </a:spcBef>
              <a:buFont typeface="Arial" pitchFamily="34" charset="0"/>
              <a:buNone/>
              <a:defRPr sz="1600" i="1" kern="1200">
                <a:solidFill>
                  <a:schemeClr val="tx1">
                    <a:tint val="75000"/>
                  </a:schemeClr>
                </a:solidFill>
                <a:latin typeface="+mn-lt"/>
                <a:ea typeface="+mn-ea"/>
                <a:cs typeface="+mn-cs"/>
              </a:defRPr>
            </a:lvl3pPr>
            <a:lvl4pPr marL="1371600" indent="0" algn="l" defTabSz="914400" rtl="0" eaLnBrk="1" latinLnBrk="0" hangingPunct="1">
              <a:lnSpc>
                <a:spcPct val="85000"/>
              </a:lnSpc>
              <a:spcBef>
                <a:spcPts val="600"/>
              </a:spcBef>
              <a:buFont typeface="Arial" pitchFamily="34" charset="0"/>
              <a:buNone/>
              <a:defRPr sz="1400" kern="1200">
                <a:solidFill>
                  <a:schemeClr val="tx1">
                    <a:tint val="75000"/>
                  </a:schemeClr>
                </a:solidFill>
                <a:latin typeface="+mn-lt"/>
                <a:ea typeface="+mn-ea"/>
                <a:cs typeface="+mn-cs"/>
              </a:defRPr>
            </a:lvl4pPr>
            <a:lvl5pPr marL="1828800" indent="0" algn="l" defTabSz="914400" rtl="0" eaLnBrk="1" latinLnBrk="0" hangingPunct="1">
              <a:lnSpc>
                <a:spcPct val="85000"/>
              </a:lnSpc>
              <a:spcBef>
                <a:spcPts val="600"/>
              </a:spcBef>
              <a:buFont typeface="Arial" pitchFamily="34" charset="0"/>
              <a:buNone/>
              <a:defRPr sz="1400" kern="1200">
                <a:solidFill>
                  <a:schemeClr val="tx1">
                    <a:tint val="75000"/>
                  </a:schemeClr>
                </a:solidFill>
                <a:latin typeface="+mn-lt"/>
                <a:ea typeface="+mn-ea"/>
                <a:cs typeface="+mn-cs"/>
              </a:defRPr>
            </a:lvl5pPr>
            <a:lvl6pPr marL="2286000" indent="0" algn="l" defTabSz="914400" rtl="0" eaLnBrk="1" latinLnBrk="0" hangingPunct="1">
              <a:lnSpc>
                <a:spcPct val="85000"/>
              </a:lnSpc>
              <a:spcBef>
                <a:spcPts val="600"/>
              </a:spcBef>
              <a:buFont typeface="Arial" pitchFamily="34" charset="0"/>
              <a:buNone/>
              <a:defRPr sz="1400" kern="1200">
                <a:solidFill>
                  <a:schemeClr val="tx1">
                    <a:tint val="75000"/>
                  </a:schemeClr>
                </a:solidFill>
                <a:latin typeface="+mn-lt"/>
                <a:ea typeface="+mn-ea"/>
                <a:cs typeface="+mn-cs"/>
              </a:defRPr>
            </a:lvl6pPr>
            <a:lvl7pPr marL="2743200" indent="0" algn="l" defTabSz="914400" rtl="0" eaLnBrk="1" latinLnBrk="0" hangingPunct="1">
              <a:lnSpc>
                <a:spcPct val="85000"/>
              </a:lnSpc>
              <a:spcBef>
                <a:spcPts val="600"/>
              </a:spcBef>
              <a:buFont typeface="Arial" pitchFamily="34" charset="0"/>
              <a:buNone/>
              <a:defRPr sz="1400" kern="1200">
                <a:solidFill>
                  <a:schemeClr val="tx1">
                    <a:tint val="75000"/>
                  </a:schemeClr>
                </a:solidFill>
                <a:latin typeface="+mn-lt"/>
                <a:ea typeface="+mn-ea"/>
                <a:cs typeface="+mn-cs"/>
              </a:defRPr>
            </a:lvl7pPr>
            <a:lvl8pPr marL="3200400" indent="0" algn="l" defTabSz="914400" rtl="0" eaLnBrk="1" latinLnBrk="0" hangingPunct="1">
              <a:lnSpc>
                <a:spcPct val="85000"/>
              </a:lnSpc>
              <a:spcBef>
                <a:spcPts val="600"/>
              </a:spcBef>
              <a:buFont typeface="Arial" pitchFamily="34" charset="0"/>
              <a:buNone/>
              <a:defRPr sz="1400" kern="1200">
                <a:solidFill>
                  <a:schemeClr val="tx1">
                    <a:tint val="75000"/>
                  </a:schemeClr>
                </a:solidFill>
                <a:latin typeface="+mn-lt"/>
                <a:ea typeface="+mn-ea"/>
                <a:cs typeface="+mn-cs"/>
              </a:defRPr>
            </a:lvl8pPr>
            <a:lvl9pPr marL="3657600" indent="0" algn="l" defTabSz="914400" rtl="0" eaLnBrk="1" latinLnBrk="0" hangingPunct="1">
              <a:lnSpc>
                <a:spcPct val="85000"/>
              </a:lnSpc>
              <a:spcBef>
                <a:spcPts val="600"/>
              </a:spcBef>
              <a:buFont typeface="Arial" pitchFamily="34" charset="0"/>
              <a:buNone/>
              <a:defRPr sz="1400" kern="1200">
                <a:solidFill>
                  <a:schemeClr val="tx1">
                    <a:tint val="75000"/>
                  </a:schemeClr>
                </a:solidFill>
                <a:latin typeface="+mn-lt"/>
                <a:ea typeface="+mn-ea"/>
                <a:cs typeface="+mn-cs"/>
              </a:defRPr>
            </a:lvl9pPr>
          </a:lstStyle>
          <a:p>
            <a:pPr>
              <a:lnSpc>
                <a:spcPct val="100000"/>
              </a:lnSpc>
            </a:pPr>
            <a:r>
              <a:rPr lang="hi-IN" sz="4400" dirty="0">
                <a:latin typeface="Nirmala Text" panose="020B0502040204020203" pitchFamily="34" charset="0"/>
                <a:ea typeface="Nirmala Text" panose="020B0502040204020203" pitchFamily="34" charset="0"/>
                <a:cs typeface="Nirmala Text" panose="020B0502040204020203" pitchFamily="34" charset="0"/>
              </a:rPr>
              <a:t>दुष्‍ट लोग जन्मते ही पराए हो जाते हैं, वे पेट से निकलते ही झूठ बोलते हुए भटक जाते हैं।</a:t>
            </a:r>
            <a:endParaRPr lang="en-GB" sz="4400" dirty="0">
              <a:latin typeface="Nirmala Text" panose="020B0502040204020203" pitchFamily="34" charset="0"/>
              <a:ea typeface="Nirmala Text" panose="020B0502040204020203" pitchFamily="34" charset="0"/>
              <a:cs typeface="Nirmala Text" panose="020B0502040204020203" pitchFamily="34" charset="0"/>
            </a:endParaRPr>
          </a:p>
        </p:txBody>
      </p:sp>
    </p:spTree>
    <p:extLst>
      <p:ext uri="{BB962C8B-B14F-4D97-AF65-F5344CB8AC3E}">
        <p14:creationId xmlns:p14="http://schemas.microsoft.com/office/powerpoint/2010/main" val="9484317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9AFC06-EA97-F994-E893-E583E92695E1}"/>
              </a:ext>
            </a:extLst>
          </p:cNvPr>
          <p:cNvSpPr>
            <a:spLocks noGrp="1"/>
          </p:cNvSpPr>
          <p:nvPr>
            <p:ph type="title"/>
          </p:nvPr>
        </p:nvSpPr>
        <p:spPr>
          <a:xfrm>
            <a:off x="603504" y="385591"/>
            <a:ext cx="10780776" cy="881349"/>
          </a:xfrm>
        </p:spPr>
        <p:txBody>
          <a:bodyPr>
            <a:normAutofit/>
          </a:bodyPr>
          <a:lstStyle/>
          <a:p>
            <a:r>
              <a:rPr lang="hi-IN" sz="6000" dirty="0">
                <a:latin typeface="Nirmala Text" panose="020B0502040204020203" pitchFamily="34" charset="0"/>
                <a:ea typeface="Nirmala Text" panose="020B0502040204020203" pitchFamily="34" charset="0"/>
                <a:cs typeface="Nirmala Text" panose="020B0502040204020203" pitchFamily="34" charset="0"/>
              </a:rPr>
              <a:t>पाप का जुर्माना</a:t>
            </a:r>
            <a:endParaRPr lang="en-GB" sz="6000" dirty="0">
              <a:latin typeface="Nirmala Text" panose="020B0502040204020203" pitchFamily="34" charset="0"/>
              <a:ea typeface="Nirmala Text" panose="020B0502040204020203" pitchFamily="34" charset="0"/>
              <a:cs typeface="Nirmala Text" panose="020B0502040204020203" pitchFamily="34" charset="0"/>
            </a:endParaRPr>
          </a:p>
        </p:txBody>
      </p:sp>
      <p:sp>
        <p:nvSpPr>
          <p:cNvPr id="3" name="Text Placeholder 2">
            <a:extLst>
              <a:ext uri="{FF2B5EF4-FFF2-40B4-BE49-F238E27FC236}">
                <a16:creationId xmlns:a16="http://schemas.microsoft.com/office/drawing/2014/main" id="{2588EC0A-852A-8603-983E-8DDDED025034}"/>
              </a:ext>
            </a:extLst>
          </p:cNvPr>
          <p:cNvSpPr>
            <a:spLocks noGrp="1"/>
          </p:cNvSpPr>
          <p:nvPr>
            <p:ph type="body" idx="1"/>
          </p:nvPr>
        </p:nvSpPr>
        <p:spPr>
          <a:xfrm>
            <a:off x="770666" y="5390285"/>
            <a:ext cx="10650667" cy="977463"/>
          </a:xfrm>
        </p:spPr>
        <p:txBody>
          <a:bodyPr>
            <a:normAutofit/>
          </a:bodyPr>
          <a:lstStyle/>
          <a:p>
            <a:r>
              <a:rPr lang="hi-IN" sz="4400" dirty="0">
                <a:latin typeface="Nirmala Text" panose="020B0502040204020203" pitchFamily="34" charset="0"/>
                <a:ea typeface="Nirmala Text" panose="020B0502040204020203" pitchFamily="34" charset="0"/>
                <a:cs typeface="Nirmala Text" panose="020B0502040204020203" pitchFamily="34" charset="0"/>
              </a:rPr>
              <a:t>रोमियों 6:23</a:t>
            </a:r>
            <a:endParaRPr lang="en-GB" sz="4400" dirty="0">
              <a:latin typeface="Nirmala Text" panose="020B0502040204020203" pitchFamily="34" charset="0"/>
              <a:ea typeface="Nirmala Text" panose="020B0502040204020203" pitchFamily="34" charset="0"/>
              <a:cs typeface="Nirmala Text" panose="020B0502040204020203" pitchFamily="34" charset="0"/>
            </a:endParaRPr>
          </a:p>
        </p:txBody>
      </p:sp>
      <p:sp>
        <p:nvSpPr>
          <p:cNvPr id="4" name="Slide Number Placeholder 3">
            <a:extLst>
              <a:ext uri="{FF2B5EF4-FFF2-40B4-BE49-F238E27FC236}">
                <a16:creationId xmlns:a16="http://schemas.microsoft.com/office/drawing/2014/main" id="{92431856-6D3A-8C5E-3222-C8427600A195}"/>
              </a:ext>
            </a:extLst>
          </p:cNvPr>
          <p:cNvSpPr>
            <a:spLocks noGrp="1"/>
          </p:cNvSpPr>
          <p:nvPr>
            <p:ph type="sldNum" sz="quarter" idx="12"/>
          </p:nvPr>
        </p:nvSpPr>
        <p:spPr/>
        <p:txBody>
          <a:bodyPr/>
          <a:lstStyle/>
          <a:p>
            <a:fld id="{4FAB73BC-B049-4115-A692-8D63A059BFB8}" type="slidenum">
              <a:rPr lang="en-US" smtClean="0"/>
              <a:pPr/>
              <a:t>11</a:t>
            </a:fld>
            <a:endParaRPr lang="en-US" dirty="0"/>
          </a:p>
        </p:txBody>
      </p:sp>
      <p:sp>
        <p:nvSpPr>
          <p:cNvPr id="5" name="Text Placeholder 2">
            <a:extLst>
              <a:ext uri="{FF2B5EF4-FFF2-40B4-BE49-F238E27FC236}">
                <a16:creationId xmlns:a16="http://schemas.microsoft.com/office/drawing/2014/main" id="{9C8D2D3D-2D5A-D02E-A880-337B99574B33}"/>
              </a:ext>
            </a:extLst>
          </p:cNvPr>
          <p:cNvSpPr txBox="1">
            <a:spLocks/>
          </p:cNvSpPr>
          <p:nvPr/>
        </p:nvSpPr>
        <p:spPr>
          <a:xfrm>
            <a:off x="733613" y="1961285"/>
            <a:ext cx="10650667" cy="2932448"/>
          </a:xfrm>
          <a:prstGeom prst="rect">
            <a:avLst/>
          </a:prstGeom>
        </p:spPr>
        <p:txBody>
          <a:bodyPr vert="horz" lIns="91440" tIns="45720" rIns="91440" bIns="45720" rtlCol="0" anchor="t">
            <a:normAutofit/>
          </a:bodyPr>
          <a:lstStyle>
            <a:lvl1pPr marL="0" indent="0" algn="l" defTabSz="914400" rtl="0" eaLnBrk="1" latinLnBrk="0" hangingPunct="1">
              <a:lnSpc>
                <a:spcPct val="85000"/>
              </a:lnSpc>
              <a:spcBef>
                <a:spcPts val="1300"/>
              </a:spcBef>
              <a:buFont typeface="Arial" pitchFamily="34" charset="0"/>
              <a:buNone/>
              <a:defRPr sz="3200" kern="1200">
                <a:solidFill>
                  <a:schemeClr val="tx1"/>
                </a:solidFill>
                <a:latin typeface="+mj-lt"/>
                <a:ea typeface="+mn-ea"/>
                <a:cs typeface="+mn-cs"/>
              </a:defRPr>
            </a:lvl1pPr>
            <a:lvl2pPr marL="457200" indent="0" algn="l" defTabSz="914400" rtl="0" eaLnBrk="1" latinLnBrk="0" hangingPunct="1">
              <a:lnSpc>
                <a:spcPct val="85000"/>
              </a:lnSpc>
              <a:spcBef>
                <a:spcPts val="600"/>
              </a:spcBef>
              <a:buFont typeface="Arial" pitchFamily="34" charset="0"/>
              <a:buNone/>
              <a:defRPr sz="1800" kern="1200">
                <a:solidFill>
                  <a:schemeClr val="tx1">
                    <a:tint val="75000"/>
                  </a:schemeClr>
                </a:solidFill>
                <a:latin typeface="+mn-lt"/>
                <a:ea typeface="+mn-ea"/>
                <a:cs typeface="+mn-cs"/>
              </a:defRPr>
            </a:lvl2pPr>
            <a:lvl3pPr marL="914400" indent="0" algn="l" defTabSz="914400" rtl="0" eaLnBrk="1" latinLnBrk="0" hangingPunct="1">
              <a:lnSpc>
                <a:spcPct val="85000"/>
              </a:lnSpc>
              <a:spcBef>
                <a:spcPts val="600"/>
              </a:spcBef>
              <a:buFont typeface="Arial" pitchFamily="34" charset="0"/>
              <a:buNone/>
              <a:defRPr sz="1600" i="1" kern="1200">
                <a:solidFill>
                  <a:schemeClr val="tx1">
                    <a:tint val="75000"/>
                  </a:schemeClr>
                </a:solidFill>
                <a:latin typeface="+mn-lt"/>
                <a:ea typeface="+mn-ea"/>
                <a:cs typeface="+mn-cs"/>
              </a:defRPr>
            </a:lvl3pPr>
            <a:lvl4pPr marL="1371600" indent="0" algn="l" defTabSz="914400" rtl="0" eaLnBrk="1" latinLnBrk="0" hangingPunct="1">
              <a:lnSpc>
                <a:spcPct val="85000"/>
              </a:lnSpc>
              <a:spcBef>
                <a:spcPts val="600"/>
              </a:spcBef>
              <a:buFont typeface="Arial" pitchFamily="34" charset="0"/>
              <a:buNone/>
              <a:defRPr sz="1400" kern="1200">
                <a:solidFill>
                  <a:schemeClr val="tx1">
                    <a:tint val="75000"/>
                  </a:schemeClr>
                </a:solidFill>
                <a:latin typeface="+mn-lt"/>
                <a:ea typeface="+mn-ea"/>
                <a:cs typeface="+mn-cs"/>
              </a:defRPr>
            </a:lvl4pPr>
            <a:lvl5pPr marL="1828800" indent="0" algn="l" defTabSz="914400" rtl="0" eaLnBrk="1" latinLnBrk="0" hangingPunct="1">
              <a:lnSpc>
                <a:spcPct val="85000"/>
              </a:lnSpc>
              <a:spcBef>
                <a:spcPts val="600"/>
              </a:spcBef>
              <a:buFont typeface="Arial" pitchFamily="34" charset="0"/>
              <a:buNone/>
              <a:defRPr sz="1400" kern="1200">
                <a:solidFill>
                  <a:schemeClr val="tx1">
                    <a:tint val="75000"/>
                  </a:schemeClr>
                </a:solidFill>
                <a:latin typeface="+mn-lt"/>
                <a:ea typeface="+mn-ea"/>
                <a:cs typeface="+mn-cs"/>
              </a:defRPr>
            </a:lvl5pPr>
            <a:lvl6pPr marL="2286000" indent="0" algn="l" defTabSz="914400" rtl="0" eaLnBrk="1" latinLnBrk="0" hangingPunct="1">
              <a:lnSpc>
                <a:spcPct val="85000"/>
              </a:lnSpc>
              <a:spcBef>
                <a:spcPts val="600"/>
              </a:spcBef>
              <a:buFont typeface="Arial" pitchFamily="34" charset="0"/>
              <a:buNone/>
              <a:defRPr sz="1400" kern="1200">
                <a:solidFill>
                  <a:schemeClr val="tx1">
                    <a:tint val="75000"/>
                  </a:schemeClr>
                </a:solidFill>
                <a:latin typeface="+mn-lt"/>
                <a:ea typeface="+mn-ea"/>
                <a:cs typeface="+mn-cs"/>
              </a:defRPr>
            </a:lvl6pPr>
            <a:lvl7pPr marL="2743200" indent="0" algn="l" defTabSz="914400" rtl="0" eaLnBrk="1" latinLnBrk="0" hangingPunct="1">
              <a:lnSpc>
                <a:spcPct val="85000"/>
              </a:lnSpc>
              <a:spcBef>
                <a:spcPts val="600"/>
              </a:spcBef>
              <a:buFont typeface="Arial" pitchFamily="34" charset="0"/>
              <a:buNone/>
              <a:defRPr sz="1400" kern="1200">
                <a:solidFill>
                  <a:schemeClr val="tx1">
                    <a:tint val="75000"/>
                  </a:schemeClr>
                </a:solidFill>
                <a:latin typeface="+mn-lt"/>
                <a:ea typeface="+mn-ea"/>
                <a:cs typeface="+mn-cs"/>
              </a:defRPr>
            </a:lvl7pPr>
            <a:lvl8pPr marL="3200400" indent="0" algn="l" defTabSz="914400" rtl="0" eaLnBrk="1" latinLnBrk="0" hangingPunct="1">
              <a:lnSpc>
                <a:spcPct val="85000"/>
              </a:lnSpc>
              <a:spcBef>
                <a:spcPts val="600"/>
              </a:spcBef>
              <a:buFont typeface="Arial" pitchFamily="34" charset="0"/>
              <a:buNone/>
              <a:defRPr sz="1400" kern="1200">
                <a:solidFill>
                  <a:schemeClr val="tx1">
                    <a:tint val="75000"/>
                  </a:schemeClr>
                </a:solidFill>
                <a:latin typeface="+mn-lt"/>
                <a:ea typeface="+mn-ea"/>
                <a:cs typeface="+mn-cs"/>
              </a:defRPr>
            </a:lvl8pPr>
            <a:lvl9pPr marL="3657600" indent="0" algn="l" defTabSz="914400" rtl="0" eaLnBrk="1" latinLnBrk="0" hangingPunct="1">
              <a:lnSpc>
                <a:spcPct val="85000"/>
              </a:lnSpc>
              <a:spcBef>
                <a:spcPts val="600"/>
              </a:spcBef>
              <a:buFont typeface="Arial" pitchFamily="34" charset="0"/>
              <a:buNone/>
              <a:defRPr sz="1400" kern="1200">
                <a:solidFill>
                  <a:schemeClr val="tx1">
                    <a:tint val="75000"/>
                  </a:schemeClr>
                </a:solidFill>
                <a:latin typeface="+mn-lt"/>
                <a:ea typeface="+mn-ea"/>
                <a:cs typeface="+mn-cs"/>
              </a:defRPr>
            </a:lvl9pPr>
          </a:lstStyle>
          <a:p>
            <a:r>
              <a:rPr lang="hi-IN" sz="4400" dirty="0">
                <a:latin typeface="Nirmala Text" panose="020B0502040204020203" pitchFamily="34" charset="0"/>
                <a:ea typeface="Nirmala Text" panose="020B0502040204020203" pitchFamily="34" charset="0"/>
                <a:cs typeface="Nirmala Text" panose="020B0502040204020203" pitchFamily="34" charset="0"/>
              </a:rPr>
              <a:t>क्योंकि पाप की मजदूरी तो मृत्यु है</a:t>
            </a:r>
            <a:r>
              <a:rPr lang="en-GB" sz="4400" dirty="0">
                <a:latin typeface="Nirmala Text" panose="020B0502040204020203" pitchFamily="34" charset="0"/>
                <a:ea typeface="Nirmala Text" panose="020B0502040204020203" pitchFamily="34" charset="0"/>
                <a:cs typeface="Nirmala Text" panose="020B0502040204020203" pitchFamily="34" charset="0"/>
              </a:rPr>
              <a:t>…</a:t>
            </a:r>
          </a:p>
        </p:txBody>
      </p:sp>
    </p:spTree>
    <p:extLst>
      <p:ext uri="{BB962C8B-B14F-4D97-AF65-F5344CB8AC3E}">
        <p14:creationId xmlns:p14="http://schemas.microsoft.com/office/powerpoint/2010/main" val="33035840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9AFC06-EA97-F994-E893-E583E92695E1}"/>
              </a:ext>
            </a:extLst>
          </p:cNvPr>
          <p:cNvSpPr>
            <a:spLocks noGrp="1"/>
          </p:cNvSpPr>
          <p:nvPr>
            <p:ph type="title"/>
          </p:nvPr>
        </p:nvSpPr>
        <p:spPr>
          <a:xfrm>
            <a:off x="603504" y="385591"/>
            <a:ext cx="10780776" cy="881349"/>
          </a:xfrm>
        </p:spPr>
        <p:txBody>
          <a:bodyPr>
            <a:normAutofit/>
          </a:bodyPr>
          <a:lstStyle/>
          <a:p>
            <a:r>
              <a:rPr lang="hi-IN" sz="6000" dirty="0">
                <a:latin typeface="Nirmala Text" panose="020B0502040204020203" pitchFamily="34" charset="0"/>
                <a:ea typeface="Nirmala Text" panose="020B0502040204020203" pitchFamily="34" charset="0"/>
                <a:cs typeface="Nirmala Text" panose="020B0502040204020203" pitchFamily="34" charset="0"/>
              </a:rPr>
              <a:t>हमें साफ़ होना होगा </a:t>
            </a:r>
            <a:endParaRPr lang="en-GB" sz="6000" dirty="0">
              <a:latin typeface="Nirmala Text" panose="020B0502040204020203" pitchFamily="34" charset="0"/>
              <a:ea typeface="Nirmala Text" panose="020B0502040204020203" pitchFamily="34" charset="0"/>
              <a:cs typeface="Nirmala Text" panose="020B0502040204020203" pitchFamily="34" charset="0"/>
            </a:endParaRPr>
          </a:p>
        </p:txBody>
      </p:sp>
      <p:sp>
        <p:nvSpPr>
          <p:cNvPr id="3" name="Text Placeholder 2">
            <a:extLst>
              <a:ext uri="{FF2B5EF4-FFF2-40B4-BE49-F238E27FC236}">
                <a16:creationId xmlns:a16="http://schemas.microsoft.com/office/drawing/2014/main" id="{2588EC0A-852A-8603-983E-8DDDED025034}"/>
              </a:ext>
            </a:extLst>
          </p:cNvPr>
          <p:cNvSpPr>
            <a:spLocks noGrp="1"/>
          </p:cNvSpPr>
          <p:nvPr>
            <p:ph type="body" idx="1"/>
          </p:nvPr>
        </p:nvSpPr>
        <p:spPr>
          <a:xfrm>
            <a:off x="770666" y="5390285"/>
            <a:ext cx="10650667" cy="977463"/>
          </a:xfrm>
        </p:spPr>
        <p:txBody>
          <a:bodyPr>
            <a:normAutofit/>
          </a:bodyPr>
          <a:lstStyle/>
          <a:p>
            <a:r>
              <a:rPr lang="hi-IN" sz="4400" dirty="0">
                <a:latin typeface="Nirmala Text" panose="020B0502040204020203" pitchFamily="34" charset="0"/>
                <a:ea typeface="Nirmala Text" panose="020B0502040204020203" pitchFamily="34" charset="0"/>
                <a:cs typeface="Nirmala Text" panose="020B0502040204020203" pitchFamily="34" charset="0"/>
              </a:rPr>
              <a:t>भजन संहिता</a:t>
            </a:r>
            <a:r>
              <a:rPr lang="en-GB" sz="4400" dirty="0">
                <a:latin typeface="Nirmala Text" panose="020B0502040204020203" pitchFamily="34" charset="0"/>
                <a:ea typeface="Nirmala Text" panose="020B0502040204020203" pitchFamily="34" charset="0"/>
                <a:cs typeface="Nirmala Text" panose="020B0502040204020203" pitchFamily="34" charset="0"/>
              </a:rPr>
              <a:t> 24:3-4</a:t>
            </a:r>
          </a:p>
        </p:txBody>
      </p:sp>
      <p:sp>
        <p:nvSpPr>
          <p:cNvPr id="4" name="Text Placeholder 2">
            <a:extLst>
              <a:ext uri="{FF2B5EF4-FFF2-40B4-BE49-F238E27FC236}">
                <a16:creationId xmlns:a16="http://schemas.microsoft.com/office/drawing/2014/main" id="{7AAD6278-A6B0-F83F-D80B-F51072A01DAD}"/>
              </a:ext>
            </a:extLst>
          </p:cNvPr>
          <p:cNvSpPr txBox="1">
            <a:spLocks/>
          </p:cNvSpPr>
          <p:nvPr/>
        </p:nvSpPr>
        <p:spPr>
          <a:xfrm>
            <a:off x="733613" y="1961285"/>
            <a:ext cx="10650667" cy="2932448"/>
          </a:xfrm>
          <a:prstGeom prst="rect">
            <a:avLst/>
          </a:prstGeom>
        </p:spPr>
        <p:txBody>
          <a:bodyPr vert="horz" lIns="91440" tIns="45720" rIns="91440" bIns="45720" rtlCol="0" anchor="t">
            <a:normAutofit/>
          </a:bodyPr>
          <a:lstStyle>
            <a:lvl1pPr marL="0" indent="0" algn="l" defTabSz="914400" rtl="0" eaLnBrk="1" latinLnBrk="0" hangingPunct="1">
              <a:lnSpc>
                <a:spcPct val="85000"/>
              </a:lnSpc>
              <a:spcBef>
                <a:spcPts val="1300"/>
              </a:spcBef>
              <a:buFont typeface="Arial" pitchFamily="34" charset="0"/>
              <a:buNone/>
              <a:defRPr sz="3200" kern="1200">
                <a:solidFill>
                  <a:schemeClr val="tx1"/>
                </a:solidFill>
                <a:latin typeface="+mj-lt"/>
                <a:ea typeface="+mn-ea"/>
                <a:cs typeface="+mn-cs"/>
              </a:defRPr>
            </a:lvl1pPr>
            <a:lvl2pPr marL="457200" indent="0" algn="l" defTabSz="914400" rtl="0" eaLnBrk="1" latinLnBrk="0" hangingPunct="1">
              <a:lnSpc>
                <a:spcPct val="85000"/>
              </a:lnSpc>
              <a:spcBef>
                <a:spcPts val="600"/>
              </a:spcBef>
              <a:buFont typeface="Arial" pitchFamily="34" charset="0"/>
              <a:buNone/>
              <a:defRPr sz="1800" kern="1200">
                <a:solidFill>
                  <a:schemeClr val="tx1">
                    <a:tint val="75000"/>
                  </a:schemeClr>
                </a:solidFill>
                <a:latin typeface="+mn-lt"/>
                <a:ea typeface="+mn-ea"/>
                <a:cs typeface="+mn-cs"/>
              </a:defRPr>
            </a:lvl2pPr>
            <a:lvl3pPr marL="914400" indent="0" algn="l" defTabSz="914400" rtl="0" eaLnBrk="1" latinLnBrk="0" hangingPunct="1">
              <a:lnSpc>
                <a:spcPct val="85000"/>
              </a:lnSpc>
              <a:spcBef>
                <a:spcPts val="600"/>
              </a:spcBef>
              <a:buFont typeface="Arial" pitchFamily="34" charset="0"/>
              <a:buNone/>
              <a:defRPr sz="1600" i="1" kern="1200">
                <a:solidFill>
                  <a:schemeClr val="tx1">
                    <a:tint val="75000"/>
                  </a:schemeClr>
                </a:solidFill>
                <a:latin typeface="+mn-lt"/>
                <a:ea typeface="+mn-ea"/>
                <a:cs typeface="+mn-cs"/>
              </a:defRPr>
            </a:lvl3pPr>
            <a:lvl4pPr marL="1371600" indent="0" algn="l" defTabSz="914400" rtl="0" eaLnBrk="1" latinLnBrk="0" hangingPunct="1">
              <a:lnSpc>
                <a:spcPct val="85000"/>
              </a:lnSpc>
              <a:spcBef>
                <a:spcPts val="600"/>
              </a:spcBef>
              <a:buFont typeface="Arial" pitchFamily="34" charset="0"/>
              <a:buNone/>
              <a:defRPr sz="1400" kern="1200">
                <a:solidFill>
                  <a:schemeClr val="tx1">
                    <a:tint val="75000"/>
                  </a:schemeClr>
                </a:solidFill>
                <a:latin typeface="+mn-lt"/>
                <a:ea typeface="+mn-ea"/>
                <a:cs typeface="+mn-cs"/>
              </a:defRPr>
            </a:lvl4pPr>
            <a:lvl5pPr marL="1828800" indent="0" algn="l" defTabSz="914400" rtl="0" eaLnBrk="1" latinLnBrk="0" hangingPunct="1">
              <a:lnSpc>
                <a:spcPct val="85000"/>
              </a:lnSpc>
              <a:spcBef>
                <a:spcPts val="600"/>
              </a:spcBef>
              <a:buFont typeface="Arial" pitchFamily="34" charset="0"/>
              <a:buNone/>
              <a:defRPr sz="1400" kern="1200">
                <a:solidFill>
                  <a:schemeClr val="tx1">
                    <a:tint val="75000"/>
                  </a:schemeClr>
                </a:solidFill>
                <a:latin typeface="+mn-lt"/>
                <a:ea typeface="+mn-ea"/>
                <a:cs typeface="+mn-cs"/>
              </a:defRPr>
            </a:lvl5pPr>
            <a:lvl6pPr marL="2286000" indent="0" algn="l" defTabSz="914400" rtl="0" eaLnBrk="1" latinLnBrk="0" hangingPunct="1">
              <a:lnSpc>
                <a:spcPct val="85000"/>
              </a:lnSpc>
              <a:spcBef>
                <a:spcPts val="600"/>
              </a:spcBef>
              <a:buFont typeface="Arial" pitchFamily="34" charset="0"/>
              <a:buNone/>
              <a:defRPr sz="1400" kern="1200">
                <a:solidFill>
                  <a:schemeClr val="tx1">
                    <a:tint val="75000"/>
                  </a:schemeClr>
                </a:solidFill>
                <a:latin typeface="+mn-lt"/>
                <a:ea typeface="+mn-ea"/>
                <a:cs typeface="+mn-cs"/>
              </a:defRPr>
            </a:lvl6pPr>
            <a:lvl7pPr marL="2743200" indent="0" algn="l" defTabSz="914400" rtl="0" eaLnBrk="1" latinLnBrk="0" hangingPunct="1">
              <a:lnSpc>
                <a:spcPct val="85000"/>
              </a:lnSpc>
              <a:spcBef>
                <a:spcPts val="600"/>
              </a:spcBef>
              <a:buFont typeface="Arial" pitchFamily="34" charset="0"/>
              <a:buNone/>
              <a:defRPr sz="1400" kern="1200">
                <a:solidFill>
                  <a:schemeClr val="tx1">
                    <a:tint val="75000"/>
                  </a:schemeClr>
                </a:solidFill>
                <a:latin typeface="+mn-lt"/>
                <a:ea typeface="+mn-ea"/>
                <a:cs typeface="+mn-cs"/>
              </a:defRPr>
            </a:lvl7pPr>
            <a:lvl8pPr marL="3200400" indent="0" algn="l" defTabSz="914400" rtl="0" eaLnBrk="1" latinLnBrk="0" hangingPunct="1">
              <a:lnSpc>
                <a:spcPct val="85000"/>
              </a:lnSpc>
              <a:spcBef>
                <a:spcPts val="600"/>
              </a:spcBef>
              <a:buFont typeface="Arial" pitchFamily="34" charset="0"/>
              <a:buNone/>
              <a:defRPr sz="1400" kern="1200">
                <a:solidFill>
                  <a:schemeClr val="tx1">
                    <a:tint val="75000"/>
                  </a:schemeClr>
                </a:solidFill>
                <a:latin typeface="+mn-lt"/>
                <a:ea typeface="+mn-ea"/>
                <a:cs typeface="+mn-cs"/>
              </a:defRPr>
            </a:lvl8pPr>
            <a:lvl9pPr marL="3657600" indent="0" algn="l" defTabSz="914400" rtl="0" eaLnBrk="1" latinLnBrk="0" hangingPunct="1">
              <a:lnSpc>
                <a:spcPct val="85000"/>
              </a:lnSpc>
              <a:spcBef>
                <a:spcPts val="600"/>
              </a:spcBef>
              <a:buFont typeface="Arial" pitchFamily="34" charset="0"/>
              <a:buNone/>
              <a:defRPr sz="1400" kern="1200">
                <a:solidFill>
                  <a:schemeClr val="tx1">
                    <a:tint val="75000"/>
                  </a:schemeClr>
                </a:solidFill>
                <a:latin typeface="+mn-lt"/>
                <a:ea typeface="+mn-ea"/>
                <a:cs typeface="+mn-cs"/>
              </a:defRPr>
            </a:lvl9pPr>
          </a:lstStyle>
          <a:p>
            <a:r>
              <a:rPr lang="hi-IN" sz="4400" dirty="0">
                <a:latin typeface="Nirmala Text" panose="020B0502040204020203" pitchFamily="34" charset="0"/>
                <a:ea typeface="Nirmala Text" panose="020B0502040204020203" pitchFamily="34" charset="0"/>
                <a:cs typeface="Nirmala Text" panose="020B0502040204020203" pitchFamily="34" charset="0"/>
              </a:rPr>
              <a:t>यहोवा के पर्वत पर कौन जा सकता है?</a:t>
            </a:r>
            <a:endParaRPr lang="en-GB" sz="4400" dirty="0">
              <a:latin typeface="Nirmala Text" panose="020B0502040204020203" pitchFamily="34" charset="0"/>
              <a:ea typeface="Nirmala Text" panose="020B0502040204020203" pitchFamily="34" charset="0"/>
              <a:cs typeface="Nirmala Text" panose="020B0502040204020203" pitchFamily="34" charset="0"/>
            </a:endParaRPr>
          </a:p>
          <a:p>
            <a:r>
              <a:rPr lang="hi-IN" sz="4400" dirty="0">
                <a:latin typeface="Nirmala Text" panose="020B0502040204020203" pitchFamily="34" charset="0"/>
                <a:ea typeface="Nirmala Text" panose="020B0502040204020203" pitchFamily="34" charset="0"/>
                <a:cs typeface="Nirmala Text" panose="020B0502040204020203" pitchFamily="34" charset="0"/>
              </a:rPr>
              <a:t>या उसकी पवित्र जगह में कौन खड़ा हो सकता है</a:t>
            </a:r>
            <a:r>
              <a:rPr lang="en-GB" sz="4400" dirty="0">
                <a:latin typeface="Nirmala Text" panose="020B0502040204020203" pitchFamily="34" charset="0"/>
                <a:ea typeface="Nirmala Text" panose="020B0502040204020203" pitchFamily="34" charset="0"/>
                <a:cs typeface="Nirmala Text" panose="020B0502040204020203" pitchFamily="34" charset="0"/>
              </a:rPr>
              <a:t>?</a:t>
            </a:r>
          </a:p>
          <a:p>
            <a:r>
              <a:rPr lang="hi-IN" sz="4400" dirty="0">
                <a:latin typeface="Nirmala Text" panose="020B0502040204020203" pitchFamily="34" charset="0"/>
                <a:ea typeface="Nirmala Text" panose="020B0502040204020203" pitchFamily="34" charset="0"/>
                <a:cs typeface="Nirmala Text" panose="020B0502040204020203" pitchFamily="34" charset="0"/>
              </a:rPr>
              <a:t>ऐसा जन जिसने पाप नहीं किया और जिसका मन पवित्र है</a:t>
            </a:r>
            <a:endParaRPr lang="en-GB" sz="4400" dirty="0">
              <a:latin typeface="Nirmala Text" panose="020B0502040204020203" pitchFamily="34" charset="0"/>
              <a:ea typeface="Nirmala Text" panose="020B0502040204020203" pitchFamily="34" charset="0"/>
              <a:cs typeface="Nirmala Text" panose="020B0502040204020203" pitchFamily="34" charset="0"/>
            </a:endParaRPr>
          </a:p>
        </p:txBody>
      </p:sp>
      <p:sp>
        <p:nvSpPr>
          <p:cNvPr id="5" name="Slide Number Placeholder 4">
            <a:extLst>
              <a:ext uri="{FF2B5EF4-FFF2-40B4-BE49-F238E27FC236}">
                <a16:creationId xmlns:a16="http://schemas.microsoft.com/office/drawing/2014/main" id="{C2F418AF-3704-73DC-0343-313E2B630A20}"/>
              </a:ext>
            </a:extLst>
          </p:cNvPr>
          <p:cNvSpPr>
            <a:spLocks noGrp="1"/>
          </p:cNvSpPr>
          <p:nvPr>
            <p:ph type="sldNum" sz="quarter" idx="12"/>
          </p:nvPr>
        </p:nvSpPr>
        <p:spPr/>
        <p:txBody>
          <a:bodyPr/>
          <a:lstStyle/>
          <a:p>
            <a:fld id="{4FAB73BC-B049-4115-A692-8D63A059BFB8}" type="slidenum">
              <a:rPr lang="en-US" smtClean="0"/>
              <a:pPr/>
              <a:t>12</a:t>
            </a:fld>
            <a:endParaRPr lang="en-US" dirty="0"/>
          </a:p>
        </p:txBody>
      </p:sp>
    </p:spTree>
    <p:extLst>
      <p:ext uri="{BB962C8B-B14F-4D97-AF65-F5344CB8AC3E}">
        <p14:creationId xmlns:p14="http://schemas.microsoft.com/office/powerpoint/2010/main" val="17043131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9AFC06-EA97-F994-E893-E583E92695E1}"/>
              </a:ext>
            </a:extLst>
          </p:cNvPr>
          <p:cNvSpPr>
            <a:spLocks noGrp="1"/>
          </p:cNvSpPr>
          <p:nvPr>
            <p:ph type="title"/>
          </p:nvPr>
        </p:nvSpPr>
        <p:spPr>
          <a:xfrm>
            <a:off x="603504" y="385591"/>
            <a:ext cx="10780776" cy="881349"/>
          </a:xfrm>
        </p:spPr>
        <p:txBody>
          <a:bodyPr>
            <a:normAutofit/>
          </a:bodyPr>
          <a:lstStyle/>
          <a:p>
            <a:r>
              <a:rPr lang="hi-IN" sz="6000" dirty="0">
                <a:latin typeface="Nirmala Text" panose="020B0502040204020203" pitchFamily="34" charset="0"/>
                <a:ea typeface="Nirmala Text" panose="020B0502040204020203" pitchFamily="34" charset="0"/>
                <a:cs typeface="Nirmala Text" panose="020B0502040204020203" pitchFamily="34" charset="0"/>
              </a:rPr>
              <a:t>परमेश्वर हमें कैसे माफ़ कर सकता है?</a:t>
            </a:r>
            <a:endParaRPr lang="en-GB" sz="6000" dirty="0">
              <a:latin typeface="Nirmala Text" panose="020B0502040204020203" pitchFamily="34" charset="0"/>
              <a:ea typeface="Nirmala Text" panose="020B0502040204020203" pitchFamily="34" charset="0"/>
              <a:cs typeface="Nirmala Text" panose="020B0502040204020203" pitchFamily="34" charset="0"/>
            </a:endParaRPr>
          </a:p>
        </p:txBody>
      </p:sp>
      <p:sp>
        <p:nvSpPr>
          <p:cNvPr id="3" name="Text Placeholder 2">
            <a:extLst>
              <a:ext uri="{FF2B5EF4-FFF2-40B4-BE49-F238E27FC236}">
                <a16:creationId xmlns:a16="http://schemas.microsoft.com/office/drawing/2014/main" id="{2588EC0A-852A-8603-983E-8DDDED025034}"/>
              </a:ext>
            </a:extLst>
          </p:cNvPr>
          <p:cNvSpPr>
            <a:spLocks noGrp="1"/>
          </p:cNvSpPr>
          <p:nvPr>
            <p:ph type="body" idx="1"/>
          </p:nvPr>
        </p:nvSpPr>
        <p:spPr>
          <a:xfrm>
            <a:off x="770666" y="5390285"/>
            <a:ext cx="10650667" cy="977463"/>
          </a:xfrm>
        </p:spPr>
        <p:txBody>
          <a:bodyPr>
            <a:normAutofit/>
          </a:bodyPr>
          <a:lstStyle/>
          <a:p>
            <a:r>
              <a:rPr lang="hi-IN" sz="4400" dirty="0">
                <a:latin typeface="Nirmala Text" panose="020B0502040204020203" pitchFamily="34" charset="0"/>
                <a:ea typeface="Nirmala Text" panose="020B0502040204020203" pitchFamily="34" charset="0"/>
                <a:cs typeface="Nirmala Text" panose="020B0502040204020203" pitchFamily="34" charset="0"/>
              </a:rPr>
              <a:t>2 पतरस 3:9 और</a:t>
            </a:r>
            <a:r>
              <a:rPr lang="en-GB" sz="4400" dirty="0">
                <a:latin typeface="Nirmala Text" panose="020B0502040204020203" pitchFamily="34" charset="0"/>
                <a:ea typeface="Nirmala Text" panose="020B0502040204020203" pitchFamily="34" charset="0"/>
                <a:cs typeface="Nirmala Text" panose="020B0502040204020203" pitchFamily="34" charset="0"/>
              </a:rPr>
              <a:t> </a:t>
            </a:r>
            <a:r>
              <a:rPr lang="hi-IN" sz="4400" dirty="0">
                <a:latin typeface="Nirmala Text" panose="020B0502040204020203" pitchFamily="34" charset="0"/>
                <a:ea typeface="Nirmala Text" panose="020B0502040204020203" pitchFamily="34" charset="0"/>
                <a:cs typeface="Nirmala Text" panose="020B0502040204020203" pitchFamily="34" charset="0"/>
              </a:rPr>
              <a:t>नहूम 1:3</a:t>
            </a:r>
            <a:endParaRPr lang="en-GB" sz="4400" dirty="0">
              <a:latin typeface="Nirmala Text" panose="020B0502040204020203" pitchFamily="34" charset="0"/>
              <a:ea typeface="Nirmala Text" panose="020B0502040204020203" pitchFamily="34" charset="0"/>
              <a:cs typeface="Nirmala Text" panose="020B0502040204020203" pitchFamily="34" charset="0"/>
            </a:endParaRPr>
          </a:p>
          <a:p>
            <a:endParaRPr lang="en-GB" sz="4400" dirty="0">
              <a:latin typeface="Nirmala Text" panose="020B0502040204020203" pitchFamily="34" charset="0"/>
              <a:ea typeface="Nirmala Text" panose="020B0502040204020203" pitchFamily="34" charset="0"/>
              <a:cs typeface="Nirmala Text" panose="020B0502040204020203" pitchFamily="34" charset="0"/>
            </a:endParaRPr>
          </a:p>
        </p:txBody>
      </p:sp>
      <p:sp>
        <p:nvSpPr>
          <p:cNvPr id="4" name="Slide Number Placeholder 3">
            <a:extLst>
              <a:ext uri="{FF2B5EF4-FFF2-40B4-BE49-F238E27FC236}">
                <a16:creationId xmlns:a16="http://schemas.microsoft.com/office/drawing/2014/main" id="{92431856-6D3A-8C5E-3222-C8427600A195}"/>
              </a:ext>
            </a:extLst>
          </p:cNvPr>
          <p:cNvSpPr>
            <a:spLocks noGrp="1"/>
          </p:cNvSpPr>
          <p:nvPr>
            <p:ph type="sldNum" sz="quarter" idx="12"/>
          </p:nvPr>
        </p:nvSpPr>
        <p:spPr/>
        <p:txBody>
          <a:bodyPr/>
          <a:lstStyle/>
          <a:p>
            <a:fld id="{4FAB73BC-B049-4115-A692-8D63A059BFB8}" type="slidenum">
              <a:rPr lang="en-US" smtClean="0"/>
              <a:pPr/>
              <a:t>13</a:t>
            </a:fld>
            <a:endParaRPr lang="en-US" dirty="0"/>
          </a:p>
        </p:txBody>
      </p:sp>
      <p:sp>
        <p:nvSpPr>
          <p:cNvPr id="5" name="Text Placeholder 2">
            <a:extLst>
              <a:ext uri="{FF2B5EF4-FFF2-40B4-BE49-F238E27FC236}">
                <a16:creationId xmlns:a16="http://schemas.microsoft.com/office/drawing/2014/main" id="{716A0A2D-48C6-49DC-3CCE-965FE91D8EE1}"/>
              </a:ext>
            </a:extLst>
          </p:cNvPr>
          <p:cNvSpPr txBox="1">
            <a:spLocks/>
          </p:cNvSpPr>
          <p:nvPr/>
        </p:nvSpPr>
        <p:spPr>
          <a:xfrm>
            <a:off x="733613" y="1961285"/>
            <a:ext cx="10650667" cy="2932448"/>
          </a:xfrm>
          <a:prstGeom prst="rect">
            <a:avLst/>
          </a:prstGeom>
        </p:spPr>
        <p:txBody>
          <a:bodyPr vert="horz" lIns="91440" tIns="45720" rIns="91440" bIns="45720" rtlCol="0" anchor="t">
            <a:normAutofit lnSpcReduction="10000"/>
          </a:bodyPr>
          <a:lstStyle>
            <a:lvl1pPr marL="0" indent="0" algn="l" defTabSz="914400" rtl="0" eaLnBrk="1" latinLnBrk="0" hangingPunct="1">
              <a:lnSpc>
                <a:spcPct val="85000"/>
              </a:lnSpc>
              <a:spcBef>
                <a:spcPts val="1300"/>
              </a:spcBef>
              <a:buFont typeface="Arial" pitchFamily="34" charset="0"/>
              <a:buNone/>
              <a:defRPr sz="3200" kern="1200">
                <a:solidFill>
                  <a:schemeClr val="tx1"/>
                </a:solidFill>
                <a:latin typeface="+mj-lt"/>
                <a:ea typeface="+mn-ea"/>
                <a:cs typeface="+mn-cs"/>
              </a:defRPr>
            </a:lvl1pPr>
            <a:lvl2pPr marL="457200" indent="0" algn="l" defTabSz="914400" rtl="0" eaLnBrk="1" latinLnBrk="0" hangingPunct="1">
              <a:lnSpc>
                <a:spcPct val="85000"/>
              </a:lnSpc>
              <a:spcBef>
                <a:spcPts val="600"/>
              </a:spcBef>
              <a:buFont typeface="Arial" pitchFamily="34" charset="0"/>
              <a:buNone/>
              <a:defRPr sz="1800" kern="1200">
                <a:solidFill>
                  <a:schemeClr val="tx1">
                    <a:tint val="75000"/>
                  </a:schemeClr>
                </a:solidFill>
                <a:latin typeface="+mn-lt"/>
                <a:ea typeface="+mn-ea"/>
                <a:cs typeface="+mn-cs"/>
              </a:defRPr>
            </a:lvl2pPr>
            <a:lvl3pPr marL="914400" indent="0" algn="l" defTabSz="914400" rtl="0" eaLnBrk="1" latinLnBrk="0" hangingPunct="1">
              <a:lnSpc>
                <a:spcPct val="85000"/>
              </a:lnSpc>
              <a:spcBef>
                <a:spcPts val="600"/>
              </a:spcBef>
              <a:buFont typeface="Arial" pitchFamily="34" charset="0"/>
              <a:buNone/>
              <a:defRPr sz="1600" i="1" kern="1200">
                <a:solidFill>
                  <a:schemeClr val="tx1">
                    <a:tint val="75000"/>
                  </a:schemeClr>
                </a:solidFill>
                <a:latin typeface="+mn-lt"/>
                <a:ea typeface="+mn-ea"/>
                <a:cs typeface="+mn-cs"/>
              </a:defRPr>
            </a:lvl3pPr>
            <a:lvl4pPr marL="1371600" indent="0" algn="l" defTabSz="914400" rtl="0" eaLnBrk="1" latinLnBrk="0" hangingPunct="1">
              <a:lnSpc>
                <a:spcPct val="85000"/>
              </a:lnSpc>
              <a:spcBef>
                <a:spcPts val="600"/>
              </a:spcBef>
              <a:buFont typeface="Arial" pitchFamily="34" charset="0"/>
              <a:buNone/>
              <a:defRPr sz="1400" kern="1200">
                <a:solidFill>
                  <a:schemeClr val="tx1">
                    <a:tint val="75000"/>
                  </a:schemeClr>
                </a:solidFill>
                <a:latin typeface="+mn-lt"/>
                <a:ea typeface="+mn-ea"/>
                <a:cs typeface="+mn-cs"/>
              </a:defRPr>
            </a:lvl4pPr>
            <a:lvl5pPr marL="1828800" indent="0" algn="l" defTabSz="914400" rtl="0" eaLnBrk="1" latinLnBrk="0" hangingPunct="1">
              <a:lnSpc>
                <a:spcPct val="85000"/>
              </a:lnSpc>
              <a:spcBef>
                <a:spcPts val="600"/>
              </a:spcBef>
              <a:buFont typeface="Arial" pitchFamily="34" charset="0"/>
              <a:buNone/>
              <a:defRPr sz="1400" kern="1200">
                <a:solidFill>
                  <a:schemeClr val="tx1">
                    <a:tint val="75000"/>
                  </a:schemeClr>
                </a:solidFill>
                <a:latin typeface="+mn-lt"/>
                <a:ea typeface="+mn-ea"/>
                <a:cs typeface="+mn-cs"/>
              </a:defRPr>
            </a:lvl5pPr>
            <a:lvl6pPr marL="2286000" indent="0" algn="l" defTabSz="914400" rtl="0" eaLnBrk="1" latinLnBrk="0" hangingPunct="1">
              <a:lnSpc>
                <a:spcPct val="85000"/>
              </a:lnSpc>
              <a:spcBef>
                <a:spcPts val="600"/>
              </a:spcBef>
              <a:buFont typeface="Arial" pitchFamily="34" charset="0"/>
              <a:buNone/>
              <a:defRPr sz="1400" kern="1200">
                <a:solidFill>
                  <a:schemeClr val="tx1">
                    <a:tint val="75000"/>
                  </a:schemeClr>
                </a:solidFill>
                <a:latin typeface="+mn-lt"/>
                <a:ea typeface="+mn-ea"/>
                <a:cs typeface="+mn-cs"/>
              </a:defRPr>
            </a:lvl6pPr>
            <a:lvl7pPr marL="2743200" indent="0" algn="l" defTabSz="914400" rtl="0" eaLnBrk="1" latinLnBrk="0" hangingPunct="1">
              <a:lnSpc>
                <a:spcPct val="85000"/>
              </a:lnSpc>
              <a:spcBef>
                <a:spcPts val="600"/>
              </a:spcBef>
              <a:buFont typeface="Arial" pitchFamily="34" charset="0"/>
              <a:buNone/>
              <a:defRPr sz="1400" kern="1200">
                <a:solidFill>
                  <a:schemeClr val="tx1">
                    <a:tint val="75000"/>
                  </a:schemeClr>
                </a:solidFill>
                <a:latin typeface="+mn-lt"/>
                <a:ea typeface="+mn-ea"/>
                <a:cs typeface="+mn-cs"/>
              </a:defRPr>
            </a:lvl7pPr>
            <a:lvl8pPr marL="3200400" indent="0" algn="l" defTabSz="914400" rtl="0" eaLnBrk="1" latinLnBrk="0" hangingPunct="1">
              <a:lnSpc>
                <a:spcPct val="85000"/>
              </a:lnSpc>
              <a:spcBef>
                <a:spcPts val="600"/>
              </a:spcBef>
              <a:buFont typeface="Arial" pitchFamily="34" charset="0"/>
              <a:buNone/>
              <a:defRPr sz="1400" kern="1200">
                <a:solidFill>
                  <a:schemeClr val="tx1">
                    <a:tint val="75000"/>
                  </a:schemeClr>
                </a:solidFill>
                <a:latin typeface="+mn-lt"/>
                <a:ea typeface="+mn-ea"/>
                <a:cs typeface="+mn-cs"/>
              </a:defRPr>
            </a:lvl8pPr>
            <a:lvl9pPr marL="3657600" indent="0" algn="l" defTabSz="914400" rtl="0" eaLnBrk="1" latinLnBrk="0" hangingPunct="1">
              <a:lnSpc>
                <a:spcPct val="85000"/>
              </a:lnSpc>
              <a:spcBef>
                <a:spcPts val="600"/>
              </a:spcBef>
              <a:buFont typeface="Arial" pitchFamily="34" charset="0"/>
              <a:buNone/>
              <a:defRPr sz="1400" kern="1200">
                <a:solidFill>
                  <a:schemeClr val="tx1">
                    <a:tint val="75000"/>
                  </a:schemeClr>
                </a:solidFill>
                <a:latin typeface="+mn-lt"/>
                <a:ea typeface="+mn-ea"/>
                <a:cs typeface="+mn-cs"/>
              </a:defRPr>
            </a:lvl9pPr>
          </a:lstStyle>
          <a:p>
            <a:pPr>
              <a:lnSpc>
                <a:spcPct val="100000"/>
              </a:lnSpc>
            </a:pPr>
            <a:r>
              <a:rPr lang="hi-IN" sz="4400" dirty="0">
                <a:latin typeface="Nirmala Text" panose="020B0502040204020203" pitchFamily="34" charset="0"/>
                <a:ea typeface="Nirmala Text" panose="020B0502040204020203" pitchFamily="34" charset="0"/>
                <a:cs typeface="Nirmala Text" panose="020B0502040204020203" pitchFamily="34" charset="0"/>
              </a:rPr>
              <a:t>प्रभु…नहीं चाहता कि कोई नष्‍ट हो, लेकिन यह कि सबको मन फिराव का अवसर मिले </a:t>
            </a:r>
          </a:p>
          <a:p>
            <a:pPr>
              <a:lnSpc>
                <a:spcPct val="100000"/>
              </a:lnSpc>
            </a:pPr>
            <a:endParaRPr lang="hi-IN" sz="4400" dirty="0">
              <a:latin typeface="Nirmala Text" panose="020B0502040204020203" pitchFamily="34" charset="0"/>
              <a:ea typeface="Nirmala Text" panose="020B0502040204020203" pitchFamily="34" charset="0"/>
              <a:cs typeface="Nirmala Text" panose="020B0502040204020203" pitchFamily="34" charset="0"/>
            </a:endParaRPr>
          </a:p>
          <a:p>
            <a:pPr>
              <a:lnSpc>
                <a:spcPct val="100000"/>
              </a:lnSpc>
            </a:pPr>
            <a:r>
              <a:rPr lang="hi-IN" sz="4400" dirty="0">
                <a:latin typeface="Nirmala Text" panose="020B0502040204020203" pitchFamily="34" charset="0"/>
                <a:ea typeface="Nirmala Text" panose="020B0502040204020203" pitchFamily="34" charset="0"/>
                <a:cs typeface="Nirmala Text" panose="020B0502040204020203" pitchFamily="34" charset="0"/>
              </a:rPr>
              <a:t>…वह दोषी को किसी प्रकार निर्दोष न ठहराएगा…</a:t>
            </a:r>
            <a:endParaRPr lang="en-GB" sz="4400" dirty="0">
              <a:latin typeface="Nirmala Text" panose="020B0502040204020203" pitchFamily="34" charset="0"/>
              <a:ea typeface="Nirmala Text" panose="020B0502040204020203" pitchFamily="34" charset="0"/>
              <a:cs typeface="Nirmala Text" panose="020B0502040204020203" pitchFamily="34" charset="0"/>
            </a:endParaRPr>
          </a:p>
        </p:txBody>
      </p:sp>
    </p:spTree>
    <p:extLst>
      <p:ext uri="{BB962C8B-B14F-4D97-AF65-F5344CB8AC3E}">
        <p14:creationId xmlns:p14="http://schemas.microsoft.com/office/powerpoint/2010/main" val="155422242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9AFC06-EA97-F994-E893-E583E92695E1}"/>
              </a:ext>
            </a:extLst>
          </p:cNvPr>
          <p:cNvSpPr>
            <a:spLocks noGrp="1"/>
          </p:cNvSpPr>
          <p:nvPr>
            <p:ph type="title"/>
          </p:nvPr>
        </p:nvSpPr>
        <p:spPr>
          <a:xfrm>
            <a:off x="603504" y="385591"/>
            <a:ext cx="10780776" cy="881349"/>
          </a:xfrm>
        </p:spPr>
        <p:txBody>
          <a:bodyPr>
            <a:normAutofit/>
          </a:bodyPr>
          <a:lstStyle/>
          <a:p>
            <a:r>
              <a:rPr lang="hi-IN" sz="6000" dirty="0">
                <a:latin typeface="Nirmala Text" panose="020B0502040204020203" pitchFamily="34" charset="0"/>
                <a:ea typeface="Nirmala Text" panose="020B0502040204020203" pitchFamily="34" charset="0"/>
                <a:cs typeface="Nirmala Text" panose="020B0502040204020203" pitchFamily="34" charset="0"/>
              </a:rPr>
              <a:t>हमें प्रायश्चित की आवश्यकता है</a:t>
            </a:r>
            <a:endParaRPr lang="en-GB" sz="6000" dirty="0">
              <a:latin typeface="Nirmala Text" panose="020B0502040204020203" pitchFamily="34" charset="0"/>
              <a:ea typeface="Nirmala Text" panose="020B0502040204020203" pitchFamily="34" charset="0"/>
              <a:cs typeface="Nirmala Text" panose="020B0502040204020203" pitchFamily="34" charset="0"/>
            </a:endParaRPr>
          </a:p>
        </p:txBody>
      </p:sp>
      <p:sp>
        <p:nvSpPr>
          <p:cNvPr id="4" name="Slide Number Placeholder 3">
            <a:extLst>
              <a:ext uri="{FF2B5EF4-FFF2-40B4-BE49-F238E27FC236}">
                <a16:creationId xmlns:a16="http://schemas.microsoft.com/office/drawing/2014/main" id="{92431856-6D3A-8C5E-3222-C8427600A195}"/>
              </a:ext>
            </a:extLst>
          </p:cNvPr>
          <p:cNvSpPr>
            <a:spLocks noGrp="1"/>
          </p:cNvSpPr>
          <p:nvPr>
            <p:ph type="sldNum" sz="quarter" idx="12"/>
          </p:nvPr>
        </p:nvSpPr>
        <p:spPr/>
        <p:txBody>
          <a:bodyPr/>
          <a:lstStyle/>
          <a:p>
            <a:fld id="{4FAB73BC-B049-4115-A692-8D63A059BFB8}" type="slidenum">
              <a:rPr lang="en-US" smtClean="0"/>
              <a:pPr/>
              <a:t>14</a:t>
            </a:fld>
            <a:endParaRPr lang="en-US" dirty="0"/>
          </a:p>
        </p:txBody>
      </p:sp>
      <p:sp>
        <p:nvSpPr>
          <p:cNvPr id="5" name="Text Placeholder 2">
            <a:extLst>
              <a:ext uri="{FF2B5EF4-FFF2-40B4-BE49-F238E27FC236}">
                <a16:creationId xmlns:a16="http://schemas.microsoft.com/office/drawing/2014/main" id="{716A0A2D-48C6-49DC-3CCE-965FE91D8EE1}"/>
              </a:ext>
            </a:extLst>
          </p:cNvPr>
          <p:cNvSpPr txBox="1">
            <a:spLocks/>
          </p:cNvSpPr>
          <p:nvPr/>
        </p:nvSpPr>
        <p:spPr>
          <a:xfrm>
            <a:off x="733613" y="1961285"/>
            <a:ext cx="10650667" cy="3354786"/>
          </a:xfrm>
          <a:prstGeom prst="rect">
            <a:avLst/>
          </a:prstGeom>
        </p:spPr>
        <p:txBody>
          <a:bodyPr vert="horz" lIns="91440" tIns="45720" rIns="91440" bIns="45720" rtlCol="0" anchor="t">
            <a:normAutofit fontScale="85000" lnSpcReduction="20000"/>
          </a:bodyPr>
          <a:lstStyle>
            <a:lvl1pPr marL="0" indent="0" algn="l" defTabSz="914400" rtl="0" eaLnBrk="1" latinLnBrk="0" hangingPunct="1">
              <a:lnSpc>
                <a:spcPct val="85000"/>
              </a:lnSpc>
              <a:spcBef>
                <a:spcPts val="1300"/>
              </a:spcBef>
              <a:buFont typeface="Arial" pitchFamily="34" charset="0"/>
              <a:buNone/>
              <a:defRPr sz="3200" kern="1200">
                <a:solidFill>
                  <a:schemeClr val="tx1"/>
                </a:solidFill>
                <a:latin typeface="+mj-lt"/>
                <a:ea typeface="+mn-ea"/>
                <a:cs typeface="+mn-cs"/>
              </a:defRPr>
            </a:lvl1pPr>
            <a:lvl2pPr marL="457200" indent="0" algn="l" defTabSz="914400" rtl="0" eaLnBrk="1" latinLnBrk="0" hangingPunct="1">
              <a:lnSpc>
                <a:spcPct val="85000"/>
              </a:lnSpc>
              <a:spcBef>
                <a:spcPts val="600"/>
              </a:spcBef>
              <a:buFont typeface="Arial" pitchFamily="34" charset="0"/>
              <a:buNone/>
              <a:defRPr sz="1800" kern="1200">
                <a:solidFill>
                  <a:schemeClr val="tx1">
                    <a:tint val="75000"/>
                  </a:schemeClr>
                </a:solidFill>
                <a:latin typeface="+mn-lt"/>
                <a:ea typeface="+mn-ea"/>
                <a:cs typeface="+mn-cs"/>
              </a:defRPr>
            </a:lvl2pPr>
            <a:lvl3pPr marL="914400" indent="0" algn="l" defTabSz="914400" rtl="0" eaLnBrk="1" latinLnBrk="0" hangingPunct="1">
              <a:lnSpc>
                <a:spcPct val="85000"/>
              </a:lnSpc>
              <a:spcBef>
                <a:spcPts val="600"/>
              </a:spcBef>
              <a:buFont typeface="Arial" pitchFamily="34" charset="0"/>
              <a:buNone/>
              <a:defRPr sz="1600" i="1" kern="1200">
                <a:solidFill>
                  <a:schemeClr val="tx1">
                    <a:tint val="75000"/>
                  </a:schemeClr>
                </a:solidFill>
                <a:latin typeface="+mn-lt"/>
                <a:ea typeface="+mn-ea"/>
                <a:cs typeface="+mn-cs"/>
              </a:defRPr>
            </a:lvl3pPr>
            <a:lvl4pPr marL="1371600" indent="0" algn="l" defTabSz="914400" rtl="0" eaLnBrk="1" latinLnBrk="0" hangingPunct="1">
              <a:lnSpc>
                <a:spcPct val="85000"/>
              </a:lnSpc>
              <a:spcBef>
                <a:spcPts val="600"/>
              </a:spcBef>
              <a:buFont typeface="Arial" pitchFamily="34" charset="0"/>
              <a:buNone/>
              <a:defRPr sz="1400" kern="1200">
                <a:solidFill>
                  <a:schemeClr val="tx1">
                    <a:tint val="75000"/>
                  </a:schemeClr>
                </a:solidFill>
                <a:latin typeface="+mn-lt"/>
                <a:ea typeface="+mn-ea"/>
                <a:cs typeface="+mn-cs"/>
              </a:defRPr>
            </a:lvl4pPr>
            <a:lvl5pPr marL="1828800" indent="0" algn="l" defTabSz="914400" rtl="0" eaLnBrk="1" latinLnBrk="0" hangingPunct="1">
              <a:lnSpc>
                <a:spcPct val="85000"/>
              </a:lnSpc>
              <a:spcBef>
                <a:spcPts val="600"/>
              </a:spcBef>
              <a:buFont typeface="Arial" pitchFamily="34" charset="0"/>
              <a:buNone/>
              <a:defRPr sz="1400" kern="1200">
                <a:solidFill>
                  <a:schemeClr val="tx1">
                    <a:tint val="75000"/>
                  </a:schemeClr>
                </a:solidFill>
                <a:latin typeface="+mn-lt"/>
                <a:ea typeface="+mn-ea"/>
                <a:cs typeface="+mn-cs"/>
              </a:defRPr>
            </a:lvl5pPr>
            <a:lvl6pPr marL="2286000" indent="0" algn="l" defTabSz="914400" rtl="0" eaLnBrk="1" latinLnBrk="0" hangingPunct="1">
              <a:lnSpc>
                <a:spcPct val="85000"/>
              </a:lnSpc>
              <a:spcBef>
                <a:spcPts val="600"/>
              </a:spcBef>
              <a:buFont typeface="Arial" pitchFamily="34" charset="0"/>
              <a:buNone/>
              <a:defRPr sz="1400" kern="1200">
                <a:solidFill>
                  <a:schemeClr val="tx1">
                    <a:tint val="75000"/>
                  </a:schemeClr>
                </a:solidFill>
                <a:latin typeface="+mn-lt"/>
                <a:ea typeface="+mn-ea"/>
                <a:cs typeface="+mn-cs"/>
              </a:defRPr>
            </a:lvl6pPr>
            <a:lvl7pPr marL="2743200" indent="0" algn="l" defTabSz="914400" rtl="0" eaLnBrk="1" latinLnBrk="0" hangingPunct="1">
              <a:lnSpc>
                <a:spcPct val="85000"/>
              </a:lnSpc>
              <a:spcBef>
                <a:spcPts val="600"/>
              </a:spcBef>
              <a:buFont typeface="Arial" pitchFamily="34" charset="0"/>
              <a:buNone/>
              <a:defRPr sz="1400" kern="1200">
                <a:solidFill>
                  <a:schemeClr val="tx1">
                    <a:tint val="75000"/>
                  </a:schemeClr>
                </a:solidFill>
                <a:latin typeface="+mn-lt"/>
                <a:ea typeface="+mn-ea"/>
                <a:cs typeface="+mn-cs"/>
              </a:defRPr>
            </a:lvl7pPr>
            <a:lvl8pPr marL="3200400" indent="0" algn="l" defTabSz="914400" rtl="0" eaLnBrk="1" latinLnBrk="0" hangingPunct="1">
              <a:lnSpc>
                <a:spcPct val="85000"/>
              </a:lnSpc>
              <a:spcBef>
                <a:spcPts val="600"/>
              </a:spcBef>
              <a:buFont typeface="Arial" pitchFamily="34" charset="0"/>
              <a:buNone/>
              <a:defRPr sz="1400" kern="1200">
                <a:solidFill>
                  <a:schemeClr val="tx1">
                    <a:tint val="75000"/>
                  </a:schemeClr>
                </a:solidFill>
                <a:latin typeface="+mn-lt"/>
                <a:ea typeface="+mn-ea"/>
                <a:cs typeface="+mn-cs"/>
              </a:defRPr>
            </a:lvl8pPr>
            <a:lvl9pPr marL="3657600" indent="0" algn="l" defTabSz="914400" rtl="0" eaLnBrk="1" latinLnBrk="0" hangingPunct="1">
              <a:lnSpc>
                <a:spcPct val="85000"/>
              </a:lnSpc>
              <a:spcBef>
                <a:spcPts val="600"/>
              </a:spcBef>
              <a:buFont typeface="Arial" pitchFamily="34" charset="0"/>
              <a:buNone/>
              <a:defRPr sz="1400" kern="1200">
                <a:solidFill>
                  <a:schemeClr val="tx1">
                    <a:tint val="75000"/>
                  </a:schemeClr>
                </a:solidFill>
                <a:latin typeface="+mn-lt"/>
                <a:ea typeface="+mn-ea"/>
                <a:cs typeface="+mn-cs"/>
              </a:defRPr>
            </a:lvl9pPr>
          </a:lstStyle>
          <a:p>
            <a:pPr>
              <a:lnSpc>
                <a:spcPct val="120000"/>
              </a:lnSpc>
            </a:pPr>
            <a:r>
              <a:rPr lang="hi-IN" sz="4400" dirty="0">
                <a:latin typeface="Nirmala Text" panose="020B0502040204020203" pitchFamily="34" charset="0"/>
                <a:ea typeface="Nirmala Text" panose="020B0502040204020203" pitchFamily="34" charset="0"/>
                <a:cs typeface="Nirmala Text" panose="020B0502040204020203" pitchFamily="34" charset="0"/>
              </a:rPr>
              <a:t>हमें परमेश्वर के साथ मेल-मिलाप करने के लिए किसी की या किसी चीज़ की ज़रूरत</a:t>
            </a:r>
            <a:r>
              <a:rPr lang="en-US" sz="4400" dirty="0">
                <a:latin typeface="Nirmala Text" panose="020B0502040204020203" pitchFamily="34" charset="0"/>
                <a:ea typeface="Nirmala Text" panose="020B0502040204020203" pitchFamily="34" charset="0"/>
                <a:cs typeface="Nirmala Text" panose="020B0502040204020203" pitchFamily="34" charset="0"/>
              </a:rPr>
              <a:t> </a:t>
            </a:r>
            <a:r>
              <a:rPr lang="hi-IN" sz="4400" dirty="0">
                <a:latin typeface="Nirmala Text" panose="020B0502040204020203" pitchFamily="34" charset="0"/>
                <a:ea typeface="Nirmala Text" panose="020B0502040204020203" pitchFamily="34" charset="0"/>
                <a:cs typeface="Nirmala Text" panose="020B0502040204020203" pitchFamily="34" charset="0"/>
              </a:rPr>
              <a:t>है </a:t>
            </a:r>
          </a:p>
          <a:p>
            <a:pPr>
              <a:lnSpc>
                <a:spcPct val="120000"/>
              </a:lnSpc>
            </a:pPr>
            <a:endParaRPr lang="hi-IN" sz="4400" dirty="0">
              <a:latin typeface="Nirmala Text" panose="020B0502040204020203" pitchFamily="34" charset="0"/>
              <a:ea typeface="Nirmala Text" panose="020B0502040204020203" pitchFamily="34" charset="0"/>
              <a:cs typeface="Nirmala Text" panose="020B0502040204020203" pitchFamily="34" charset="0"/>
            </a:endParaRPr>
          </a:p>
          <a:p>
            <a:pPr>
              <a:lnSpc>
                <a:spcPct val="120000"/>
              </a:lnSpc>
            </a:pPr>
            <a:r>
              <a:rPr lang="hi-IN" sz="4400" dirty="0">
                <a:latin typeface="Nirmala Text" panose="020B0502040204020203" pitchFamily="34" charset="0"/>
                <a:ea typeface="Nirmala Text" panose="020B0502040204020203" pitchFamily="34" charset="0"/>
                <a:cs typeface="Nirmala Text" panose="020B0502040204020203" pitchFamily="34" charset="0"/>
              </a:rPr>
              <a:t>कोई ऐसा व्यक्ति या वस्तु जो हमारी सज़ा को अपने ऊपर ले सके</a:t>
            </a:r>
            <a:endParaRPr lang="en-GB" sz="4400" dirty="0">
              <a:latin typeface="Nirmala Text" panose="020B0502040204020203" pitchFamily="34" charset="0"/>
              <a:ea typeface="Nirmala Text" panose="020B0502040204020203" pitchFamily="34" charset="0"/>
              <a:cs typeface="Nirmala Text" panose="020B0502040204020203" pitchFamily="34" charset="0"/>
            </a:endParaRPr>
          </a:p>
        </p:txBody>
      </p:sp>
    </p:spTree>
    <p:extLst>
      <p:ext uri="{BB962C8B-B14F-4D97-AF65-F5344CB8AC3E}">
        <p14:creationId xmlns:p14="http://schemas.microsoft.com/office/powerpoint/2010/main" val="347616662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9AFC06-EA97-F994-E893-E583E92695E1}"/>
              </a:ext>
            </a:extLst>
          </p:cNvPr>
          <p:cNvSpPr>
            <a:spLocks noGrp="1"/>
          </p:cNvSpPr>
          <p:nvPr>
            <p:ph type="title"/>
          </p:nvPr>
        </p:nvSpPr>
        <p:spPr>
          <a:xfrm>
            <a:off x="603504" y="385591"/>
            <a:ext cx="10780776" cy="881349"/>
          </a:xfrm>
        </p:spPr>
        <p:txBody>
          <a:bodyPr>
            <a:normAutofit/>
          </a:bodyPr>
          <a:lstStyle/>
          <a:p>
            <a:r>
              <a:rPr lang="hi-IN" sz="6000" dirty="0">
                <a:latin typeface="Nirmala Text" panose="020B0502040204020203" pitchFamily="34" charset="0"/>
                <a:ea typeface="Nirmala Text" panose="020B0502040204020203" pitchFamily="34" charset="0"/>
                <a:cs typeface="Nirmala Text" panose="020B0502040204020203" pitchFamily="34" charset="0"/>
              </a:rPr>
              <a:t>पैसा काम नहीं आता</a:t>
            </a:r>
            <a:endParaRPr lang="en-GB" sz="6000" dirty="0">
              <a:latin typeface="Nirmala Text" panose="020B0502040204020203" pitchFamily="34" charset="0"/>
              <a:ea typeface="Nirmala Text" panose="020B0502040204020203" pitchFamily="34" charset="0"/>
              <a:cs typeface="Nirmala Text" panose="020B0502040204020203" pitchFamily="34" charset="0"/>
            </a:endParaRPr>
          </a:p>
        </p:txBody>
      </p:sp>
      <p:sp>
        <p:nvSpPr>
          <p:cNvPr id="3" name="Text Placeholder 2">
            <a:extLst>
              <a:ext uri="{FF2B5EF4-FFF2-40B4-BE49-F238E27FC236}">
                <a16:creationId xmlns:a16="http://schemas.microsoft.com/office/drawing/2014/main" id="{2588EC0A-852A-8603-983E-8DDDED025034}"/>
              </a:ext>
            </a:extLst>
          </p:cNvPr>
          <p:cNvSpPr>
            <a:spLocks noGrp="1"/>
          </p:cNvSpPr>
          <p:nvPr>
            <p:ph type="body" idx="1"/>
          </p:nvPr>
        </p:nvSpPr>
        <p:spPr>
          <a:xfrm>
            <a:off x="770666" y="5390285"/>
            <a:ext cx="10650667" cy="977463"/>
          </a:xfrm>
        </p:spPr>
        <p:txBody>
          <a:bodyPr>
            <a:normAutofit/>
          </a:bodyPr>
          <a:lstStyle/>
          <a:p>
            <a:r>
              <a:rPr lang="hi-IN" sz="4400" dirty="0">
                <a:latin typeface="Nirmala Text" panose="020B0502040204020203" pitchFamily="34" charset="0"/>
                <a:ea typeface="Nirmala Text" panose="020B0502040204020203" pitchFamily="34" charset="0"/>
                <a:cs typeface="Nirmala Text" panose="020B0502040204020203" pitchFamily="34" charset="0"/>
              </a:rPr>
              <a:t>नीतिवचन 11:4</a:t>
            </a:r>
            <a:endParaRPr lang="en-GB" sz="4400" dirty="0">
              <a:latin typeface="Nirmala Text" panose="020B0502040204020203" pitchFamily="34" charset="0"/>
              <a:ea typeface="Nirmala Text" panose="020B0502040204020203" pitchFamily="34" charset="0"/>
              <a:cs typeface="Nirmala Text" panose="020B0502040204020203" pitchFamily="34" charset="0"/>
            </a:endParaRPr>
          </a:p>
        </p:txBody>
      </p:sp>
      <p:sp>
        <p:nvSpPr>
          <p:cNvPr id="4" name="Slide Number Placeholder 3">
            <a:extLst>
              <a:ext uri="{FF2B5EF4-FFF2-40B4-BE49-F238E27FC236}">
                <a16:creationId xmlns:a16="http://schemas.microsoft.com/office/drawing/2014/main" id="{92431856-6D3A-8C5E-3222-C8427600A195}"/>
              </a:ext>
            </a:extLst>
          </p:cNvPr>
          <p:cNvSpPr>
            <a:spLocks noGrp="1"/>
          </p:cNvSpPr>
          <p:nvPr>
            <p:ph type="sldNum" sz="quarter" idx="12"/>
          </p:nvPr>
        </p:nvSpPr>
        <p:spPr/>
        <p:txBody>
          <a:bodyPr/>
          <a:lstStyle/>
          <a:p>
            <a:fld id="{4FAB73BC-B049-4115-A692-8D63A059BFB8}" type="slidenum">
              <a:rPr lang="en-US" smtClean="0"/>
              <a:pPr/>
              <a:t>15</a:t>
            </a:fld>
            <a:endParaRPr lang="en-US" dirty="0"/>
          </a:p>
        </p:txBody>
      </p:sp>
      <p:sp>
        <p:nvSpPr>
          <p:cNvPr id="5" name="Text Placeholder 2">
            <a:extLst>
              <a:ext uri="{FF2B5EF4-FFF2-40B4-BE49-F238E27FC236}">
                <a16:creationId xmlns:a16="http://schemas.microsoft.com/office/drawing/2014/main" id="{716A0A2D-48C6-49DC-3CCE-965FE91D8EE1}"/>
              </a:ext>
            </a:extLst>
          </p:cNvPr>
          <p:cNvSpPr txBox="1">
            <a:spLocks/>
          </p:cNvSpPr>
          <p:nvPr/>
        </p:nvSpPr>
        <p:spPr>
          <a:xfrm>
            <a:off x="733613" y="1961285"/>
            <a:ext cx="10650667" cy="2932448"/>
          </a:xfrm>
          <a:prstGeom prst="rect">
            <a:avLst/>
          </a:prstGeom>
        </p:spPr>
        <p:txBody>
          <a:bodyPr vert="horz" lIns="91440" tIns="45720" rIns="91440" bIns="45720" rtlCol="0" anchor="t">
            <a:normAutofit/>
          </a:bodyPr>
          <a:lstStyle>
            <a:lvl1pPr marL="0" indent="0" algn="l" defTabSz="914400" rtl="0" eaLnBrk="1" latinLnBrk="0" hangingPunct="1">
              <a:lnSpc>
                <a:spcPct val="85000"/>
              </a:lnSpc>
              <a:spcBef>
                <a:spcPts val="1300"/>
              </a:spcBef>
              <a:buFont typeface="Arial" pitchFamily="34" charset="0"/>
              <a:buNone/>
              <a:defRPr sz="3200" kern="1200">
                <a:solidFill>
                  <a:schemeClr val="tx1"/>
                </a:solidFill>
                <a:latin typeface="+mj-lt"/>
                <a:ea typeface="+mn-ea"/>
                <a:cs typeface="+mn-cs"/>
              </a:defRPr>
            </a:lvl1pPr>
            <a:lvl2pPr marL="457200" indent="0" algn="l" defTabSz="914400" rtl="0" eaLnBrk="1" latinLnBrk="0" hangingPunct="1">
              <a:lnSpc>
                <a:spcPct val="85000"/>
              </a:lnSpc>
              <a:spcBef>
                <a:spcPts val="600"/>
              </a:spcBef>
              <a:buFont typeface="Arial" pitchFamily="34" charset="0"/>
              <a:buNone/>
              <a:defRPr sz="1800" kern="1200">
                <a:solidFill>
                  <a:schemeClr val="tx1">
                    <a:tint val="75000"/>
                  </a:schemeClr>
                </a:solidFill>
                <a:latin typeface="+mn-lt"/>
                <a:ea typeface="+mn-ea"/>
                <a:cs typeface="+mn-cs"/>
              </a:defRPr>
            </a:lvl2pPr>
            <a:lvl3pPr marL="914400" indent="0" algn="l" defTabSz="914400" rtl="0" eaLnBrk="1" latinLnBrk="0" hangingPunct="1">
              <a:lnSpc>
                <a:spcPct val="85000"/>
              </a:lnSpc>
              <a:spcBef>
                <a:spcPts val="600"/>
              </a:spcBef>
              <a:buFont typeface="Arial" pitchFamily="34" charset="0"/>
              <a:buNone/>
              <a:defRPr sz="1600" i="1" kern="1200">
                <a:solidFill>
                  <a:schemeClr val="tx1">
                    <a:tint val="75000"/>
                  </a:schemeClr>
                </a:solidFill>
                <a:latin typeface="+mn-lt"/>
                <a:ea typeface="+mn-ea"/>
                <a:cs typeface="+mn-cs"/>
              </a:defRPr>
            </a:lvl3pPr>
            <a:lvl4pPr marL="1371600" indent="0" algn="l" defTabSz="914400" rtl="0" eaLnBrk="1" latinLnBrk="0" hangingPunct="1">
              <a:lnSpc>
                <a:spcPct val="85000"/>
              </a:lnSpc>
              <a:spcBef>
                <a:spcPts val="600"/>
              </a:spcBef>
              <a:buFont typeface="Arial" pitchFamily="34" charset="0"/>
              <a:buNone/>
              <a:defRPr sz="1400" kern="1200">
                <a:solidFill>
                  <a:schemeClr val="tx1">
                    <a:tint val="75000"/>
                  </a:schemeClr>
                </a:solidFill>
                <a:latin typeface="+mn-lt"/>
                <a:ea typeface="+mn-ea"/>
                <a:cs typeface="+mn-cs"/>
              </a:defRPr>
            </a:lvl4pPr>
            <a:lvl5pPr marL="1828800" indent="0" algn="l" defTabSz="914400" rtl="0" eaLnBrk="1" latinLnBrk="0" hangingPunct="1">
              <a:lnSpc>
                <a:spcPct val="85000"/>
              </a:lnSpc>
              <a:spcBef>
                <a:spcPts val="600"/>
              </a:spcBef>
              <a:buFont typeface="Arial" pitchFamily="34" charset="0"/>
              <a:buNone/>
              <a:defRPr sz="1400" kern="1200">
                <a:solidFill>
                  <a:schemeClr val="tx1">
                    <a:tint val="75000"/>
                  </a:schemeClr>
                </a:solidFill>
                <a:latin typeface="+mn-lt"/>
                <a:ea typeface="+mn-ea"/>
                <a:cs typeface="+mn-cs"/>
              </a:defRPr>
            </a:lvl5pPr>
            <a:lvl6pPr marL="2286000" indent="0" algn="l" defTabSz="914400" rtl="0" eaLnBrk="1" latinLnBrk="0" hangingPunct="1">
              <a:lnSpc>
                <a:spcPct val="85000"/>
              </a:lnSpc>
              <a:spcBef>
                <a:spcPts val="600"/>
              </a:spcBef>
              <a:buFont typeface="Arial" pitchFamily="34" charset="0"/>
              <a:buNone/>
              <a:defRPr sz="1400" kern="1200">
                <a:solidFill>
                  <a:schemeClr val="tx1">
                    <a:tint val="75000"/>
                  </a:schemeClr>
                </a:solidFill>
                <a:latin typeface="+mn-lt"/>
                <a:ea typeface="+mn-ea"/>
                <a:cs typeface="+mn-cs"/>
              </a:defRPr>
            </a:lvl6pPr>
            <a:lvl7pPr marL="2743200" indent="0" algn="l" defTabSz="914400" rtl="0" eaLnBrk="1" latinLnBrk="0" hangingPunct="1">
              <a:lnSpc>
                <a:spcPct val="85000"/>
              </a:lnSpc>
              <a:spcBef>
                <a:spcPts val="600"/>
              </a:spcBef>
              <a:buFont typeface="Arial" pitchFamily="34" charset="0"/>
              <a:buNone/>
              <a:defRPr sz="1400" kern="1200">
                <a:solidFill>
                  <a:schemeClr val="tx1">
                    <a:tint val="75000"/>
                  </a:schemeClr>
                </a:solidFill>
                <a:latin typeface="+mn-lt"/>
                <a:ea typeface="+mn-ea"/>
                <a:cs typeface="+mn-cs"/>
              </a:defRPr>
            </a:lvl7pPr>
            <a:lvl8pPr marL="3200400" indent="0" algn="l" defTabSz="914400" rtl="0" eaLnBrk="1" latinLnBrk="0" hangingPunct="1">
              <a:lnSpc>
                <a:spcPct val="85000"/>
              </a:lnSpc>
              <a:spcBef>
                <a:spcPts val="600"/>
              </a:spcBef>
              <a:buFont typeface="Arial" pitchFamily="34" charset="0"/>
              <a:buNone/>
              <a:defRPr sz="1400" kern="1200">
                <a:solidFill>
                  <a:schemeClr val="tx1">
                    <a:tint val="75000"/>
                  </a:schemeClr>
                </a:solidFill>
                <a:latin typeface="+mn-lt"/>
                <a:ea typeface="+mn-ea"/>
                <a:cs typeface="+mn-cs"/>
              </a:defRPr>
            </a:lvl8pPr>
            <a:lvl9pPr marL="3657600" indent="0" algn="l" defTabSz="914400" rtl="0" eaLnBrk="1" latinLnBrk="0" hangingPunct="1">
              <a:lnSpc>
                <a:spcPct val="85000"/>
              </a:lnSpc>
              <a:spcBef>
                <a:spcPts val="600"/>
              </a:spcBef>
              <a:buFont typeface="Arial" pitchFamily="34" charset="0"/>
              <a:buNone/>
              <a:defRPr sz="1400" kern="1200">
                <a:solidFill>
                  <a:schemeClr val="tx1">
                    <a:tint val="75000"/>
                  </a:schemeClr>
                </a:solidFill>
                <a:latin typeface="+mn-lt"/>
                <a:ea typeface="+mn-ea"/>
                <a:cs typeface="+mn-cs"/>
              </a:defRPr>
            </a:lvl9pPr>
          </a:lstStyle>
          <a:p>
            <a:pPr>
              <a:lnSpc>
                <a:spcPct val="100000"/>
              </a:lnSpc>
            </a:pPr>
            <a:r>
              <a:rPr lang="hi-IN" sz="4400" dirty="0">
                <a:latin typeface="Nirmala Text" panose="020B0502040204020203" pitchFamily="34" charset="0"/>
                <a:ea typeface="Nirmala Text" panose="020B0502040204020203" pitchFamily="34" charset="0"/>
                <a:cs typeface="Nirmala Text" panose="020B0502040204020203" pitchFamily="34" charset="0"/>
              </a:rPr>
              <a:t>कोप के दिन धन से तो कुछ लाभ नहीं होता, परन्तु धर्म मृत्यु से भी बचाता है</a:t>
            </a:r>
            <a:endParaRPr lang="en-GB" sz="4400" dirty="0">
              <a:latin typeface="Nirmala Text" panose="020B0502040204020203" pitchFamily="34" charset="0"/>
              <a:ea typeface="Nirmala Text" panose="020B0502040204020203" pitchFamily="34" charset="0"/>
              <a:cs typeface="Nirmala Text" panose="020B0502040204020203" pitchFamily="34" charset="0"/>
            </a:endParaRPr>
          </a:p>
        </p:txBody>
      </p:sp>
    </p:spTree>
    <p:extLst>
      <p:ext uri="{BB962C8B-B14F-4D97-AF65-F5344CB8AC3E}">
        <p14:creationId xmlns:p14="http://schemas.microsoft.com/office/powerpoint/2010/main" val="238154000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9AFC06-EA97-F994-E893-E583E92695E1}"/>
              </a:ext>
            </a:extLst>
          </p:cNvPr>
          <p:cNvSpPr>
            <a:spLocks noGrp="1"/>
          </p:cNvSpPr>
          <p:nvPr>
            <p:ph type="title"/>
          </p:nvPr>
        </p:nvSpPr>
        <p:spPr>
          <a:xfrm>
            <a:off x="603504" y="385591"/>
            <a:ext cx="10780776" cy="881349"/>
          </a:xfrm>
        </p:spPr>
        <p:txBody>
          <a:bodyPr>
            <a:normAutofit/>
          </a:bodyPr>
          <a:lstStyle/>
          <a:p>
            <a:r>
              <a:rPr lang="hi-IN" sz="6000" dirty="0">
                <a:latin typeface="Nirmala Text" panose="020B0502040204020203" pitchFamily="34" charset="0"/>
                <a:ea typeface="Nirmala Text" panose="020B0502040204020203" pitchFamily="34" charset="0"/>
                <a:cs typeface="Nirmala Text" panose="020B0502040204020203" pitchFamily="34" charset="0"/>
              </a:rPr>
              <a:t>हमारे अच्छे कर्म काम नहीं आते</a:t>
            </a:r>
            <a:endParaRPr lang="en-GB" sz="6000" dirty="0">
              <a:latin typeface="Nirmala Text" panose="020B0502040204020203" pitchFamily="34" charset="0"/>
              <a:ea typeface="Nirmala Text" panose="020B0502040204020203" pitchFamily="34" charset="0"/>
              <a:cs typeface="Nirmala Text" panose="020B0502040204020203" pitchFamily="34" charset="0"/>
            </a:endParaRPr>
          </a:p>
        </p:txBody>
      </p:sp>
      <p:sp>
        <p:nvSpPr>
          <p:cNvPr id="3" name="Text Placeholder 2">
            <a:extLst>
              <a:ext uri="{FF2B5EF4-FFF2-40B4-BE49-F238E27FC236}">
                <a16:creationId xmlns:a16="http://schemas.microsoft.com/office/drawing/2014/main" id="{2588EC0A-852A-8603-983E-8DDDED025034}"/>
              </a:ext>
            </a:extLst>
          </p:cNvPr>
          <p:cNvSpPr>
            <a:spLocks noGrp="1"/>
          </p:cNvSpPr>
          <p:nvPr>
            <p:ph type="body" idx="1"/>
          </p:nvPr>
        </p:nvSpPr>
        <p:spPr>
          <a:xfrm>
            <a:off x="770666" y="5390285"/>
            <a:ext cx="10650667" cy="977463"/>
          </a:xfrm>
        </p:spPr>
        <p:txBody>
          <a:bodyPr>
            <a:normAutofit/>
          </a:bodyPr>
          <a:lstStyle/>
          <a:p>
            <a:r>
              <a:rPr lang="hi-IN" sz="4400" dirty="0">
                <a:latin typeface="Nirmala Text" panose="020B0502040204020203" pitchFamily="34" charset="0"/>
                <a:ea typeface="Nirmala Text" panose="020B0502040204020203" pitchFamily="34" charset="0"/>
                <a:cs typeface="Nirmala Text" panose="020B0502040204020203" pitchFamily="34" charset="0"/>
              </a:rPr>
              <a:t>यशायाह</a:t>
            </a:r>
            <a:r>
              <a:rPr lang="en-GB" sz="4400" dirty="0">
                <a:latin typeface="Nirmala Text" panose="020B0502040204020203" pitchFamily="34" charset="0"/>
                <a:ea typeface="Nirmala Text" panose="020B0502040204020203" pitchFamily="34" charset="0"/>
                <a:cs typeface="Nirmala Text" panose="020B0502040204020203" pitchFamily="34" charset="0"/>
              </a:rPr>
              <a:t> 64:6</a:t>
            </a:r>
          </a:p>
        </p:txBody>
      </p:sp>
      <p:sp>
        <p:nvSpPr>
          <p:cNvPr id="4" name="Slide Number Placeholder 3">
            <a:extLst>
              <a:ext uri="{FF2B5EF4-FFF2-40B4-BE49-F238E27FC236}">
                <a16:creationId xmlns:a16="http://schemas.microsoft.com/office/drawing/2014/main" id="{92431856-6D3A-8C5E-3222-C8427600A195}"/>
              </a:ext>
            </a:extLst>
          </p:cNvPr>
          <p:cNvSpPr>
            <a:spLocks noGrp="1"/>
          </p:cNvSpPr>
          <p:nvPr>
            <p:ph type="sldNum" sz="quarter" idx="12"/>
          </p:nvPr>
        </p:nvSpPr>
        <p:spPr/>
        <p:txBody>
          <a:bodyPr/>
          <a:lstStyle/>
          <a:p>
            <a:fld id="{4FAB73BC-B049-4115-A692-8D63A059BFB8}" type="slidenum">
              <a:rPr lang="en-US" smtClean="0"/>
              <a:pPr/>
              <a:t>16</a:t>
            </a:fld>
            <a:endParaRPr lang="en-US" dirty="0"/>
          </a:p>
        </p:txBody>
      </p:sp>
      <p:sp>
        <p:nvSpPr>
          <p:cNvPr id="5" name="Text Placeholder 2">
            <a:extLst>
              <a:ext uri="{FF2B5EF4-FFF2-40B4-BE49-F238E27FC236}">
                <a16:creationId xmlns:a16="http://schemas.microsoft.com/office/drawing/2014/main" id="{716A0A2D-48C6-49DC-3CCE-965FE91D8EE1}"/>
              </a:ext>
            </a:extLst>
          </p:cNvPr>
          <p:cNvSpPr txBox="1">
            <a:spLocks/>
          </p:cNvSpPr>
          <p:nvPr/>
        </p:nvSpPr>
        <p:spPr>
          <a:xfrm>
            <a:off x="733613" y="1961285"/>
            <a:ext cx="10650667" cy="2932448"/>
          </a:xfrm>
          <a:prstGeom prst="rect">
            <a:avLst/>
          </a:prstGeom>
        </p:spPr>
        <p:txBody>
          <a:bodyPr vert="horz" lIns="91440" tIns="45720" rIns="91440" bIns="45720" rtlCol="0" anchor="t">
            <a:normAutofit/>
          </a:bodyPr>
          <a:lstStyle>
            <a:lvl1pPr marL="0" indent="0" algn="l" defTabSz="914400" rtl="0" eaLnBrk="1" latinLnBrk="0" hangingPunct="1">
              <a:lnSpc>
                <a:spcPct val="85000"/>
              </a:lnSpc>
              <a:spcBef>
                <a:spcPts val="1300"/>
              </a:spcBef>
              <a:buFont typeface="Arial" pitchFamily="34" charset="0"/>
              <a:buNone/>
              <a:defRPr sz="3200" kern="1200">
                <a:solidFill>
                  <a:schemeClr val="tx1"/>
                </a:solidFill>
                <a:latin typeface="+mj-lt"/>
                <a:ea typeface="+mn-ea"/>
                <a:cs typeface="+mn-cs"/>
              </a:defRPr>
            </a:lvl1pPr>
            <a:lvl2pPr marL="457200" indent="0" algn="l" defTabSz="914400" rtl="0" eaLnBrk="1" latinLnBrk="0" hangingPunct="1">
              <a:lnSpc>
                <a:spcPct val="85000"/>
              </a:lnSpc>
              <a:spcBef>
                <a:spcPts val="600"/>
              </a:spcBef>
              <a:buFont typeface="Arial" pitchFamily="34" charset="0"/>
              <a:buNone/>
              <a:defRPr sz="1800" kern="1200">
                <a:solidFill>
                  <a:schemeClr val="tx1">
                    <a:tint val="75000"/>
                  </a:schemeClr>
                </a:solidFill>
                <a:latin typeface="+mn-lt"/>
                <a:ea typeface="+mn-ea"/>
                <a:cs typeface="+mn-cs"/>
              </a:defRPr>
            </a:lvl2pPr>
            <a:lvl3pPr marL="914400" indent="0" algn="l" defTabSz="914400" rtl="0" eaLnBrk="1" latinLnBrk="0" hangingPunct="1">
              <a:lnSpc>
                <a:spcPct val="85000"/>
              </a:lnSpc>
              <a:spcBef>
                <a:spcPts val="600"/>
              </a:spcBef>
              <a:buFont typeface="Arial" pitchFamily="34" charset="0"/>
              <a:buNone/>
              <a:defRPr sz="1600" i="1" kern="1200">
                <a:solidFill>
                  <a:schemeClr val="tx1">
                    <a:tint val="75000"/>
                  </a:schemeClr>
                </a:solidFill>
                <a:latin typeface="+mn-lt"/>
                <a:ea typeface="+mn-ea"/>
                <a:cs typeface="+mn-cs"/>
              </a:defRPr>
            </a:lvl3pPr>
            <a:lvl4pPr marL="1371600" indent="0" algn="l" defTabSz="914400" rtl="0" eaLnBrk="1" latinLnBrk="0" hangingPunct="1">
              <a:lnSpc>
                <a:spcPct val="85000"/>
              </a:lnSpc>
              <a:spcBef>
                <a:spcPts val="600"/>
              </a:spcBef>
              <a:buFont typeface="Arial" pitchFamily="34" charset="0"/>
              <a:buNone/>
              <a:defRPr sz="1400" kern="1200">
                <a:solidFill>
                  <a:schemeClr val="tx1">
                    <a:tint val="75000"/>
                  </a:schemeClr>
                </a:solidFill>
                <a:latin typeface="+mn-lt"/>
                <a:ea typeface="+mn-ea"/>
                <a:cs typeface="+mn-cs"/>
              </a:defRPr>
            </a:lvl4pPr>
            <a:lvl5pPr marL="1828800" indent="0" algn="l" defTabSz="914400" rtl="0" eaLnBrk="1" latinLnBrk="0" hangingPunct="1">
              <a:lnSpc>
                <a:spcPct val="85000"/>
              </a:lnSpc>
              <a:spcBef>
                <a:spcPts val="600"/>
              </a:spcBef>
              <a:buFont typeface="Arial" pitchFamily="34" charset="0"/>
              <a:buNone/>
              <a:defRPr sz="1400" kern="1200">
                <a:solidFill>
                  <a:schemeClr val="tx1">
                    <a:tint val="75000"/>
                  </a:schemeClr>
                </a:solidFill>
                <a:latin typeface="+mn-lt"/>
                <a:ea typeface="+mn-ea"/>
                <a:cs typeface="+mn-cs"/>
              </a:defRPr>
            </a:lvl5pPr>
            <a:lvl6pPr marL="2286000" indent="0" algn="l" defTabSz="914400" rtl="0" eaLnBrk="1" latinLnBrk="0" hangingPunct="1">
              <a:lnSpc>
                <a:spcPct val="85000"/>
              </a:lnSpc>
              <a:spcBef>
                <a:spcPts val="600"/>
              </a:spcBef>
              <a:buFont typeface="Arial" pitchFamily="34" charset="0"/>
              <a:buNone/>
              <a:defRPr sz="1400" kern="1200">
                <a:solidFill>
                  <a:schemeClr val="tx1">
                    <a:tint val="75000"/>
                  </a:schemeClr>
                </a:solidFill>
                <a:latin typeface="+mn-lt"/>
                <a:ea typeface="+mn-ea"/>
                <a:cs typeface="+mn-cs"/>
              </a:defRPr>
            </a:lvl6pPr>
            <a:lvl7pPr marL="2743200" indent="0" algn="l" defTabSz="914400" rtl="0" eaLnBrk="1" latinLnBrk="0" hangingPunct="1">
              <a:lnSpc>
                <a:spcPct val="85000"/>
              </a:lnSpc>
              <a:spcBef>
                <a:spcPts val="600"/>
              </a:spcBef>
              <a:buFont typeface="Arial" pitchFamily="34" charset="0"/>
              <a:buNone/>
              <a:defRPr sz="1400" kern="1200">
                <a:solidFill>
                  <a:schemeClr val="tx1">
                    <a:tint val="75000"/>
                  </a:schemeClr>
                </a:solidFill>
                <a:latin typeface="+mn-lt"/>
                <a:ea typeface="+mn-ea"/>
                <a:cs typeface="+mn-cs"/>
              </a:defRPr>
            </a:lvl7pPr>
            <a:lvl8pPr marL="3200400" indent="0" algn="l" defTabSz="914400" rtl="0" eaLnBrk="1" latinLnBrk="0" hangingPunct="1">
              <a:lnSpc>
                <a:spcPct val="85000"/>
              </a:lnSpc>
              <a:spcBef>
                <a:spcPts val="600"/>
              </a:spcBef>
              <a:buFont typeface="Arial" pitchFamily="34" charset="0"/>
              <a:buNone/>
              <a:defRPr sz="1400" kern="1200">
                <a:solidFill>
                  <a:schemeClr val="tx1">
                    <a:tint val="75000"/>
                  </a:schemeClr>
                </a:solidFill>
                <a:latin typeface="+mn-lt"/>
                <a:ea typeface="+mn-ea"/>
                <a:cs typeface="+mn-cs"/>
              </a:defRPr>
            </a:lvl8pPr>
            <a:lvl9pPr marL="3657600" indent="0" algn="l" defTabSz="914400" rtl="0" eaLnBrk="1" latinLnBrk="0" hangingPunct="1">
              <a:lnSpc>
                <a:spcPct val="85000"/>
              </a:lnSpc>
              <a:spcBef>
                <a:spcPts val="600"/>
              </a:spcBef>
              <a:buFont typeface="Arial" pitchFamily="34" charset="0"/>
              <a:buNone/>
              <a:defRPr sz="1400" kern="1200">
                <a:solidFill>
                  <a:schemeClr val="tx1">
                    <a:tint val="75000"/>
                  </a:schemeClr>
                </a:solidFill>
                <a:latin typeface="+mn-lt"/>
                <a:ea typeface="+mn-ea"/>
                <a:cs typeface="+mn-cs"/>
              </a:defRPr>
            </a:lvl9pPr>
          </a:lstStyle>
          <a:p>
            <a:r>
              <a:rPr lang="en-GB" sz="4400" dirty="0">
                <a:latin typeface="Nirmala Text" panose="020B0502040204020203" pitchFamily="34" charset="0"/>
                <a:ea typeface="Nirmala Text" panose="020B0502040204020203" pitchFamily="34" charset="0"/>
                <a:cs typeface="Nirmala Text" panose="020B0502040204020203" pitchFamily="34" charset="0"/>
              </a:rPr>
              <a:t>…</a:t>
            </a:r>
            <a:r>
              <a:rPr lang="hi-IN" sz="4400" dirty="0">
                <a:latin typeface="Nirmala Text" panose="020B0502040204020203" pitchFamily="34" charset="0"/>
                <a:ea typeface="Nirmala Text" panose="020B0502040204020203" pitchFamily="34" charset="0"/>
                <a:cs typeface="Nirmala Text" panose="020B0502040204020203" pitchFamily="34" charset="0"/>
              </a:rPr>
              <a:t>हमारे धर्म के काम सब के सब मैले चिथड़ों के समान हैं</a:t>
            </a:r>
            <a:r>
              <a:rPr lang="en-GB" sz="4400" dirty="0">
                <a:latin typeface="Nirmala Text" panose="020B0502040204020203" pitchFamily="34" charset="0"/>
                <a:ea typeface="Nirmala Text" panose="020B0502040204020203" pitchFamily="34" charset="0"/>
                <a:cs typeface="Nirmala Text" panose="020B0502040204020203" pitchFamily="34" charset="0"/>
              </a:rPr>
              <a:t>…</a:t>
            </a:r>
          </a:p>
        </p:txBody>
      </p:sp>
    </p:spTree>
    <p:extLst>
      <p:ext uri="{BB962C8B-B14F-4D97-AF65-F5344CB8AC3E}">
        <p14:creationId xmlns:p14="http://schemas.microsoft.com/office/powerpoint/2010/main" val="134267847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9AFC06-EA97-F994-E893-E583E92695E1}"/>
              </a:ext>
            </a:extLst>
          </p:cNvPr>
          <p:cNvSpPr>
            <a:spLocks noGrp="1"/>
          </p:cNvSpPr>
          <p:nvPr>
            <p:ph type="title"/>
          </p:nvPr>
        </p:nvSpPr>
        <p:spPr>
          <a:xfrm>
            <a:off x="603504" y="385591"/>
            <a:ext cx="10780776" cy="881349"/>
          </a:xfrm>
        </p:spPr>
        <p:txBody>
          <a:bodyPr>
            <a:normAutofit/>
          </a:bodyPr>
          <a:lstStyle/>
          <a:p>
            <a:r>
              <a:rPr lang="hi-IN" sz="6000" dirty="0">
                <a:latin typeface="Nirmala Text" panose="020B0502040204020203" pitchFamily="34" charset="0"/>
                <a:ea typeface="Nirmala Text" panose="020B0502040204020203" pitchFamily="34" charset="0"/>
                <a:cs typeface="Nirmala Text" panose="020B0502040204020203" pitchFamily="34" charset="0"/>
              </a:rPr>
              <a:t>बलिदान काम नहीं आते</a:t>
            </a:r>
            <a:endParaRPr lang="en-GB" sz="6000" dirty="0">
              <a:latin typeface="Nirmala Text" panose="020B0502040204020203" pitchFamily="34" charset="0"/>
              <a:ea typeface="Nirmala Text" panose="020B0502040204020203" pitchFamily="34" charset="0"/>
              <a:cs typeface="Nirmala Text" panose="020B0502040204020203" pitchFamily="34" charset="0"/>
            </a:endParaRPr>
          </a:p>
        </p:txBody>
      </p:sp>
      <p:sp>
        <p:nvSpPr>
          <p:cNvPr id="3" name="Text Placeholder 2">
            <a:extLst>
              <a:ext uri="{FF2B5EF4-FFF2-40B4-BE49-F238E27FC236}">
                <a16:creationId xmlns:a16="http://schemas.microsoft.com/office/drawing/2014/main" id="{2588EC0A-852A-8603-983E-8DDDED025034}"/>
              </a:ext>
            </a:extLst>
          </p:cNvPr>
          <p:cNvSpPr>
            <a:spLocks noGrp="1"/>
          </p:cNvSpPr>
          <p:nvPr>
            <p:ph type="body" idx="1"/>
          </p:nvPr>
        </p:nvSpPr>
        <p:spPr>
          <a:xfrm>
            <a:off x="770666" y="5390285"/>
            <a:ext cx="10650667" cy="977463"/>
          </a:xfrm>
        </p:spPr>
        <p:txBody>
          <a:bodyPr>
            <a:normAutofit/>
          </a:bodyPr>
          <a:lstStyle/>
          <a:p>
            <a:r>
              <a:rPr lang="hi-IN" sz="4400" dirty="0">
                <a:latin typeface="Nirmala Text" panose="020B0502040204020203" pitchFamily="34" charset="0"/>
                <a:ea typeface="Nirmala Text" panose="020B0502040204020203" pitchFamily="34" charset="0"/>
                <a:cs typeface="Nirmala Text" panose="020B0502040204020203" pitchFamily="34" charset="0"/>
              </a:rPr>
              <a:t>इब्रानियों</a:t>
            </a:r>
            <a:r>
              <a:rPr lang="en-GB" sz="4400" dirty="0">
                <a:latin typeface="Nirmala Text" panose="020B0502040204020203" pitchFamily="34" charset="0"/>
                <a:ea typeface="Nirmala Text" panose="020B0502040204020203" pitchFamily="34" charset="0"/>
                <a:cs typeface="Nirmala Text" panose="020B0502040204020203" pitchFamily="34" charset="0"/>
              </a:rPr>
              <a:t> 10:4</a:t>
            </a:r>
          </a:p>
        </p:txBody>
      </p:sp>
      <p:sp>
        <p:nvSpPr>
          <p:cNvPr id="4" name="Slide Number Placeholder 3">
            <a:extLst>
              <a:ext uri="{FF2B5EF4-FFF2-40B4-BE49-F238E27FC236}">
                <a16:creationId xmlns:a16="http://schemas.microsoft.com/office/drawing/2014/main" id="{92431856-6D3A-8C5E-3222-C8427600A195}"/>
              </a:ext>
            </a:extLst>
          </p:cNvPr>
          <p:cNvSpPr>
            <a:spLocks noGrp="1"/>
          </p:cNvSpPr>
          <p:nvPr>
            <p:ph type="sldNum" sz="quarter" idx="12"/>
          </p:nvPr>
        </p:nvSpPr>
        <p:spPr/>
        <p:txBody>
          <a:bodyPr/>
          <a:lstStyle/>
          <a:p>
            <a:fld id="{4FAB73BC-B049-4115-A692-8D63A059BFB8}" type="slidenum">
              <a:rPr lang="en-US" smtClean="0"/>
              <a:pPr/>
              <a:t>17</a:t>
            </a:fld>
            <a:endParaRPr lang="en-US" dirty="0"/>
          </a:p>
        </p:txBody>
      </p:sp>
      <p:sp>
        <p:nvSpPr>
          <p:cNvPr id="5" name="Text Placeholder 2">
            <a:extLst>
              <a:ext uri="{FF2B5EF4-FFF2-40B4-BE49-F238E27FC236}">
                <a16:creationId xmlns:a16="http://schemas.microsoft.com/office/drawing/2014/main" id="{716A0A2D-48C6-49DC-3CCE-965FE91D8EE1}"/>
              </a:ext>
            </a:extLst>
          </p:cNvPr>
          <p:cNvSpPr txBox="1">
            <a:spLocks/>
          </p:cNvSpPr>
          <p:nvPr/>
        </p:nvSpPr>
        <p:spPr>
          <a:xfrm>
            <a:off x="733613" y="1961285"/>
            <a:ext cx="10650667" cy="2932448"/>
          </a:xfrm>
          <a:prstGeom prst="rect">
            <a:avLst/>
          </a:prstGeom>
        </p:spPr>
        <p:txBody>
          <a:bodyPr vert="horz" lIns="91440" tIns="45720" rIns="91440" bIns="45720" rtlCol="0" anchor="t">
            <a:normAutofit/>
          </a:bodyPr>
          <a:lstStyle>
            <a:lvl1pPr marL="0" indent="0" algn="l" defTabSz="914400" rtl="0" eaLnBrk="1" latinLnBrk="0" hangingPunct="1">
              <a:lnSpc>
                <a:spcPct val="85000"/>
              </a:lnSpc>
              <a:spcBef>
                <a:spcPts val="1300"/>
              </a:spcBef>
              <a:buFont typeface="Arial" pitchFamily="34" charset="0"/>
              <a:buNone/>
              <a:defRPr sz="3200" kern="1200">
                <a:solidFill>
                  <a:schemeClr val="tx1"/>
                </a:solidFill>
                <a:latin typeface="+mj-lt"/>
                <a:ea typeface="+mn-ea"/>
                <a:cs typeface="+mn-cs"/>
              </a:defRPr>
            </a:lvl1pPr>
            <a:lvl2pPr marL="457200" indent="0" algn="l" defTabSz="914400" rtl="0" eaLnBrk="1" latinLnBrk="0" hangingPunct="1">
              <a:lnSpc>
                <a:spcPct val="85000"/>
              </a:lnSpc>
              <a:spcBef>
                <a:spcPts val="600"/>
              </a:spcBef>
              <a:buFont typeface="Arial" pitchFamily="34" charset="0"/>
              <a:buNone/>
              <a:defRPr sz="1800" kern="1200">
                <a:solidFill>
                  <a:schemeClr val="tx1">
                    <a:tint val="75000"/>
                  </a:schemeClr>
                </a:solidFill>
                <a:latin typeface="+mn-lt"/>
                <a:ea typeface="+mn-ea"/>
                <a:cs typeface="+mn-cs"/>
              </a:defRPr>
            </a:lvl2pPr>
            <a:lvl3pPr marL="914400" indent="0" algn="l" defTabSz="914400" rtl="0" eaLnBrk="1" latinLnBrk="0" hangingPunct="1">
              <a:lnSpc>
                <a:spcPct val="85000"/>
              </a:lnSpc>
              <a:spcBef>
                <a:spcPts val="600"/>
              </a:spcBef>
              <a:buFont typeface="Arial" pitchFamily="34" charset="0"/>
              <a:buNone/>
              <a:defRPr sz="1600" i="1" kern="1200">
                <a:solidFill>
                  <a:schemeClr val="tx1">
                    <a:tint val="75000"/>
                  </a:schemeClr>
                </a:solidFill>
                <a:latin typeface="+mn-lt"/>
                <a:ea typeface="+mn-ea"/>
                <a:cs typeface="+mn-cs"/>
              </a:defRPr>
            </a:lvl3pPr>
            <a:lvl4pPr marL="1371600" indent="0" algn="l" defTabSz="914400" rtl="0" eaLnBrk="1" latinLnBrk="0" hangingPunct="1">
              <a:lnSpc>
                <a:spcPct val="85000"/>
              </a:lnSpc>
              <a:spcBef>
                <a:spcPts val="600"/>
              </a:spcBef>
              <a:buFont typeface="Arial" pitchFamily="34" charset="0"/>
              <a:buNone/>
              <a:defRPr sz="1400" kern="1200">
                <a:solidFill>
                  <a:schemeClr val="tx1">
                    <a:tint val="75000"/>
                  </a:schemeClr>
                </a:solidFill>
                <a:latin typeface="+mn-lt"/>
                <a:ea typeface="+mn-ea"/>
                <a:cs typeface="+mn-cs"/>
              </a:defRPr>
            </a:lvl4pPr>
            <a:lvl5pPr marL="1828800" indent="0" algn="l" defTabSz="914400" rtl="0" eaLnBrk="1" latinLnBrk="0" hangingPunct="1">
              <a:lnSpc>
                <a:spcPct val="85000"/>
              </a:lnSpc>
              <a:spcBef>
                <a:spcPts val="600"/>
              </a:spcBef>
              <a:buFont typeface="Arial" pitchFamily="34" charset="0"/>
              <a:buNone/>
              <a:defRPr sz="1400" kern="1200">
                <a:solidFill>
                  <a:schemeClr val="tx1">
                    <a:tint val="75000"/>
                  </a:schemeClr>
                </a:solidFill>
                <a:latin typeface="+mn-lt"/>
                <a:ea typeface="+mn-ea"/>
                <a:cs typeface="+mn-cs"/>
              </a:defRPr>
            </a:lvl5pPr>
            <a:lvl6pPr marL="2286000" indent="0" algn="l" defTabSz="914400" rtl="0" eaLnBrk="1" latinLnBrk="0" hangingPunct="1">
              <a:lnSpc>
                <a:spcPct val="85000"/>
              </a:lnSpc>
              <a:spcBef>
                <a:spcPts val="600"/>
              </a:spcBef>
              <a:buFont typeface="Arial" pitchFamily="34" charset="0"/>
              <a:buNone/>
              <a:defRPr sz="1400" kern="1200">
                <a:solidFill>
                  <a:schemeClr val="tx1">
                    <a:tint val="75000"/>
                  </a:schemeClr>
                </a:solidFill>
                <a:latin typeface="+mn-lt"/>
                <a:ea typeface="+mn-ea"/>
                <a:cs typeface="+mn-cs"/>
              </a:defRPr>
            </a:lvl6pPr>
            <a:lvl7pPr marL="2743200" indent="0" algn="l" defTabSz="914400" rtl="0" eaLnBrk="1" latinLnBrk="0" hangingPunct="1">
              <a:lnSpc>
                <a:spcPct val="85000"/>
              </a:lnSpc>
              <a:spcBef>
                <a:spcPts val="600"/>
              </a:spcBef>
              <a:buFont typeface="Arial" pitchFamily="34" charset="0"/>
              <a:buNone/>
              <a:defRPr sz="1400" kern="1200">
                <a:solidFill>
                  <a:schemeClr val="tx1">
                    <a:tint val="75000"/>
                  </a:schemeClr>
                </a:solidFill>
                <a:latin typeface="+mn-lt"/>
                <a:ea typeface="+mn-ea"/>
                <a:cs typeface="+mn-cs"/>
              </a:defRPr>
            </a:lvl7pPr>
            <a:lvl8pPr marL="3200400" indent="0" algn="l" defTabSz="914400" rtl="0" eaLnBrk="1" latinLnBrk="0" hangingPunct="1">
              <a:lnSpc>
                <a:spcPct val="85000"/>
              </a:lnSpc>
              <a:spcBef>
                <a:spcPts val="600"/>
              </a:spcBef>
              <a:buFont typeface="Arial" pitchFamily="34" charset="0"/>
              <a:buNone/>
              <a:defRPr sz="1400" kern="1200">
                <a:solidFill>
                  <a:schemeClr val="tx1">
                    <a:tint val="75000"/>
                  </a:schemeClr>
                </a:solidFill>
                <a:latin typeface="+mn-lt"/>
                <a:ea typeface="+mn-ea"/>
                <a:cs typeface="+mn-cs"/>
              </a:defRPr>
            </a:lvl8pPr>
            <a:lvl9pPr marL="3657600" indent="0" algn="l" defTabSz="914400" rtl="0" eaLnBrk="1" latinLnBrk="0" hangingPunct="1">
              <a:lnSpc>
                <a:spcPct val="85000"/>
              </a:lnSpc>
              <a:spcBef>
                <a:spcPts val="600"/>
              </a:spcBef>
              <a:buFont typeface="Arial" pitchFamily="34" charset="0"/>
              <a:buNone/>
              <a:defRPr sz="1400" kern="1200">
                <a:solidFill>
                  <a:schemeClr val="tx1">
                    <a:tint val="75000"/>
                  </a:schemeClr>
                </a:solidFill>
                <a:latin typeface="+mn-lt"/>
                <a:ea typeface="+mn-ea"/>
                <a:cs typeface="+mn-cs"/>
              </a:defRPr>
            </a:lvl9pPr>
          </a:lstStyle>
          <a:p>
            <a:r>
              <a:rPr lang="hi-IN" sz="4400" dirty="0">
                <a:latin typeface="Nirmala Text" panose="020B0502040204020203" pitchFamily="34" charset="0"/>
                <a:ea typeface="Nirmala Text" panose="020B0502040204020203" pitchFamily="34" charset="0"/>
                <a:cs typeface="Nirmala Text" panose="020B0502040204020203" pitchFamily="34" charset="0"/>
              </a:rPr>
              <a:t>क्योंकि यह अनहोना है कि बैलों और बकरों का लहू पापों को दूर करे।</a:t>
            </a:r>
            <a:endParaRPr lang="en-GB" sz="4400" dirty="0">
              <a:latin typeface="Nirmala Text" panose="020B0502040204020203" pitchFamily="34" charset="0"/>
              <a:ea typeface="Nirmala Text" panose="020B0502040204020203" pitchFamily="34" charset="0"/>
              <a:cs typeface="Nirmala Text" panose="020B0502040204020203" pitchFamily="34" charset="0"/>
            </a:endParaRPr>
          </a:p>
        </p:txBody>
      </p:sp>
    </p:spTree>
    <p:extLst>
      <p:ext uri="{BB962C8B-B14F-4D97-AF65-F5344CB8AC3E}">
        <p14:creationId xmlns:p14="http://schemas.microsoft.com/office/powerpoint/2010/main" val="230442767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9AFC06-EA97-F994-E893-E583E92695E1}"/>
              </a:ext>
            </a:extLst>
          </p:cNvPr>
          <p:cNvSpPr>
            <a:spLocks noGrp="1"/>
          </p:cNvSpPr>
          <p:nvPr>
            <p:ph type="title"/>
          </p:nvPr>
        </p:nvSpPr>
        <p:spPr>
          <a:xfrm>
            <a:off x="603504" y="385591"/>
            <a:ext cx="10780776" cy="881349"/>
          </a:xfrm>
        </p:spPr>
        <p:txBody>
          <a:bodyPr>
            <a:normAutofit/>
          </a:bodyPr>
          <a:lstStyle/>
          <a:p>
            <a:r>
              <a:rPr lang="hi-IN" sz="6000" dirty="0">
                <a:latin typeface="Nirmala Text" panose="020B0502040204020203" pitchFamily="34" charset="0"/>
                <a:ea typeface="Nirmala Text" panose="020B0502040204020203" pitchFamily="34" charset="0"/>
                <a:cs typeface="Nirmala Text" panose="020B0502040204020203" pitchFamily="34" charset="0"/>
              </a:rPr>
              <a:t>केवल यीशु बचा सकता है</a:t>
            </a:r>
            <a:endParaRPr lang="en-GB" sz="6000" dirty="0">
              <a:latin typeface="Nirmala Text" panose="020B0502040204020203" pitchFamily="34" charset="0"/>
              <a:ea typeface="Nirmala Text" panose="020B0502040204020203" pitchFamily="34" charset="0"/>
              <a:cs typeface="Nirmala Text" panose="020B0502040204020203" pitchFamily="34" charset="0"/>
            </a:endParaRPr>
          </a:p>
        </p:txBody>
      </p:sp>
      <p:sp>
        <p:nvSpPr>
          <p:cNvPr id="3" name="Text Placeholder 2">
            <a:extLst>
              <a:ext uri="{FF2B5EF4-FFF2-40B4-BE49-F238E27FC236}">
                <a16:creationId xmlns:a16="http://schemas.microsoft.com/office/drawing/2014/main" id="{2588EC0A-852A-8603-983E-8DDDED025034}"/>
              </a:ext>
            </a:extLst>
          </p:cNvPr>
          <p:cNvSpPr>
            <a:spLocks noGrp="1"/>
          </p:cNvSpPr>
          <p:nvPr>
            <p:ph type="body" idx="1"/>
          </p:nvPr>
        </p:nvSpPr>
        <p:spPr>
          <a:xfrm>
            <a:off x="770666" y="5390285"/>
            <a:ext cx="10650667" cy="977463"/>
          </a:xfrm>
        </p:spPr>
        <p:txBody>
          <a:bodyPr>
            <a:normAutofit/>
          </a:bodyPr>
          <a:lstStyle/>
          <a:p>
            <a:r>
              <a:rPr lang="hi-IN" sz="4400" dirty="0">
                <a:latin typeface="Nirmala Text" panose="020B0502040204020203" pitchFamily="34" charset="0"/>
                <a:ea typeface="Nirmala Text" panose="020B0502040204020203" pitchFamily="34" charset="0"/>
                <a:cs typeface="Nirmala Text" panose="020B0502040204020203" pitchFamily="34" charset="0"/>
              </a:rPr>
              <a:t>प्रेरितों के काम 4:12</a:t>
            </a:r>
            <a:endParaRPr lang="en-GB" sz="4400" dirty="0">
              <a:latin typeface="Nirmala Text" panose="020B0502040204020203" pitchFamily="34" charset="0"/>
              <a:ea typeface="Nirmala Text" panose="020B0502040204020203" pitchFamily="34" charset="0"/>
              <a:cs typeface="Nirmala Text" panose="020B0502040204020203" pitchFamily="34" charset="0"/>
            </a:endParaRPr>
          </a:p>
        </p:txBody>
      </p:sp>
      <p:sp>
        <p:nvSpPr>
          <p:cNvPr id="4" name="Slide Number Placeholder 3">
            <a:extLst>
              <a:ext uri="{FF2B5EF4-FFF2-40B4-BE49-F238E27FC236}">
                <a16:creationId xmlns:a16="http://schemas.microsoft.com/office/drawing/2014/main" id="{92431856-6D3A-8C5E-3222-C8427600A195}"/>
              </a:ext>
            </a:extLst>
          </p:cNvPr>
          <p:cNvSpPr>
            <a:spLocks noGrp="1"/>
          </p:cNvSpPr>
          <p:nvPr>
            <p:ph type="sldNum" sz="quarter" idx="12"/>
          </p:nvPr>
        </p:nvSpPr>
        <p:spPr/>
        <p:txBody>
          <a:bodyPr/>
          <a:lstStyle/>
          <a:p>
            <a:fld id="{4FAB73BC-B049-4115-A692-8D63A059BFB8}" type="slidenum">
              <a:rPr lang="en-US" smtClean="0"/>
              <a:pPr/>
              <a:t>18</a:t>
            </a:fld>
            <a:endParaRPr lang="en-US" dirty="0"/>
          </a:p>
        </p:txBody>
      </p:sp>
      <p:sp>
        <p:nvSpPr>
          <p:cNvPr id="5" name="Text Placeholder 2">
            <a:extLst>
              <a:ext uri="{FF2B5EF4-FFF2-40B4-BE49-F238E27FC236}">
                <a16:creationId xmlns:a16="http://schemas.microsoft.com/office/drawing/2014/main" id="{716A0A2D-48C6-49DC-3CCE-965FE91D8EE1}"/>
              </a:ext>
            </a:extLst>
          </p:cNvPr>
          <p:cNvSpPr txBox="1">
            <a:spLocks/>
          </p:cNvSpPr>
          <p:nvPr/>
        </p:nvSpPr>
        <p:spPr>
          <a:xfrm>
            <a:off x="733613" y="1961285"/>
            <a:ext cx="10650667" cy="2932448"/>
          </a:xfrm>
          <a:prstGeom prst="rect">
            <a:avLst/>
          </a:prstGeom>
        </p:spPr>
        <p:txBody>
          <a:bodyPr vert="horz" lIns="91440" tIns="45720" rIns="91440" bIns="45720" rtlCol="0" anchor="t">
            <a:normAutofit/>
          </a:bodyPr>
          <a:lstStyle>
            <a:lvl1pPr marL="0" indent="0" algn="l" defTabSz="914400" rtl="0" eaLnBrk="1" latinLnBrk="0" hangingPunct="1">
              <a:lnSpc>
                <a:spcPct val="85000"/>
              </a:lnSpc>
              <a:spcBef>
                <a:spcPts val="1300"/>
              </a:spcBef>
              <a:buFont typeface="Arial" pitchFamily="34" charset="0"/>
              <a:buNone/>
              <a:defRPr sz="3200" kern="1200">
                <a:solidFill>
                  <a:schemeClr val="tx1"/>
                </a:solidFill>
                <a:latin typeface="+mj-lt"/>
                <a:ea typeface="+mn-ea"/>
                <a:cs typeface="+mn-cs"/>
              </a:defRPr>
            </a:lvl1pPr>
            <a:lvl2pPr marL="457200" indent="0" algn="l" defTabSz="914400" rtl="0" eaLnBrk="1" latinLnBrk="0" hangingPunct="1">
              <a:lnSpc>
                <a:spcPct val="85000"/>
              </a:lnSpc>
              <a:spcBef>
                <a:spcPts val="600"/>
              </a:spcBef>
              <a:buFont typeface="Arial" pitchFamily="34" charset="0"/>
              <a:buNone/>
              <a:defRPr sz="1800" kern="1200">
                <a:solidFill>
                  <a:schemeClr val="tx1">
                    <a:tint val="75000"/>
                  </a:schemeClr>
                </a:solidFill>
                <a:latin typeface="+mn-lt"/>
                <a:ea typeface="+mn-ea"/>
                <a:cs typeface="+mn-cs"/>
              </a:defRPr>
            </a:lvl2pPr>
            <a:lvl3pPr marL="914400" indent="0" algn="l" defTabSz="914400" rtl="0" eaLnBrk="1" latinLnBrk="0" hangingPunct="1">
              <a:lnSpc>
                <a:spcPct val="85000"/>
              </a:lnSpc>
              <a:spcBef>
                <a:spcPts val="600"/>
              </a:spcBef>
              <a:buFont typeface="Arial" pitchFamily="34" charset="0"/>
              <a:buNone/>
              <a:defRPr sz="1600" i="1" kern="1200">
                <a:solidFill>
                  <a:schemeClr val="tx1">
                    <a:tint val="75000"/>
                  </a:schemeClr>
                </a:solidFill>
                <a:latin typeface="+mn-lt"/>
                <a:ea typeface="+mn-ea"/>
                <a:cs typeface="+mn-cs"/>
              </a:defRPr>
            </a:lvl3pPr>
            <a:lvl4pPr marL="1371600" indent="0" algn="l" defTabSz="914400" rtl="0" eaLnBrk="1" latinLnBrk="0" hangingPunct="1">
              <a:lnSpc>
                <a:spcPct val="85000"/>
              </a:lnSpc>
              <a:spcBef>
                <a:spcPts val="600"/>
              </a:spcBef>
              <a:buFont typeface="Arial" pitchFamily="34" charset="0"/>
              <a:buNone/>
              <a:defRPr sz="1400" kern="1200">
                <a:solidFill>
                  <a:schemeClr val="tx1">
                    <a:tint val="75000"/>
                  </a:schemeClr>
                </a:solidFill>
                <a:latin typeface="+mn-lt"/>
                <a:ea typeface="+mn-ea"/>
                <a:cs typeface="+mn-cs"/>
              </a:defRPr>
            </a:lvl4pPr>
            <a:lvl5pPr marL="1828800" indent="0" algn="l" defTabSz="914400" rtl="0" eaLnBrk="1" latinLnBrk="0" hangingPunct="1">
              <a:lnSpc>
                <a:spcPct val="85000"/>
              </a:lnSpc>
              <a:spcBef>
                <a:spcPts val="600"/>
              </a:spcBef>
              <a:buFont typeface="Arial" pitchFamily="34" charset="0"/>
              <a:buNone/>
              <a:defRPr sz="1400" kern="1200">
                <a:solidFill>
                  <a:schemeClr val="tx1">
                    <a:tint val="75000"/>
                  </a:schemeClr>
                </a:solidFill>
                <a:latin typeface="+mn-lt"/>
                <a:ea typeface="+mn-ea"/>
                <a:cs typeface="+mn-cs"/>
              </a:defRPr>
            </a:lvl5pPr>
            <a:lvl6pPr marL="2286000" indent="0" algn="l" defTabSz="914400" rtl="0" eaLnBrk="1" latinLnBrk="0" hangingPunct="1">
              <a:lnSpc>
                <a:spcPct val="85000"/>
              </a:lnSpc>
              <a:spcBef>
                <a:spcPts val="600"/>
              </a:spcBef>
              <a:buFont typeface="Arial" pitchFamily="34" charset="0"/>
              <a:buNone/>
              <a:defRPr sz="1400" kern="1200">
                <a:solidFill>
                  <a:schemeClr val="tx1">
                    <a:tint val="75000"/>
                  </a:schemeClr>
                </a:solidFill>
                <a:latin typeface="+mn-lt"/>
                <a:ea typeface="+mn-ea"/>
                <a:cs typeface="+mn-cs"/>
              </a:defRPr>
            </a:lvl6pPr>
            <a:lvl7pPr marL="2743200" indent="0" algn="l" defTabSz="914400" rtl="0" eaLnBrk="1" latinLnBrk="0" hangingPunct="1">
              <a:lnSpc>
                <a:spcPct val="85000"/>
              </a:lnSpc>
              <a:spcBef>
                <a:spcPts val="600"/>
              </a:spcBef>
              <a:buFont typeface="Arial" pitchFamily="34" charset="0"/>
              <a:buNone/>
              <a:defRPr sz="1400" kern="1200">
                <a:solidFill>
                  <a:schemeClr val="tx1">
                    <a:tint val="75000"/>
                  </a:schemeClr>
                </a:solidFill>
                <a:latin typeface="+mn-lt"/>
                <a:ea typeface="+mn-ea"/>
                <a:cs typeface="+mn-cs"/>
              </a:defRPr>
            </a:lvl7pPr>
            <a:lvl8pPr marL="3200400" indent="0" algn="l" defTabSz="914400" rtl="0" eaLnBrk="1" latinLnBrk="0" hangingPunct="1">
              <a:lnSpc>
                <a:spcPct val="85000"/>
              </a:lnSpc>
              <a:spcBef>
                <a:spcPts val="600"/>
              </a:spcBef>
              <a:buFont typeface="Arial" pitchFamily="34" charset="0"/>
              <a:buNone/>
              <a:defRPr sz="1400" kern="1200">
                <a:solidFill>
                  <a:schemeClr val="tx1">
                    <a:tint val="75000"/>
                  </a:schemeClr>
                </a:solidFill>
                <a:latin typeface="+mn-lt"/>
                <a:ea typeface="+mn-ea"/>
                <a:cs typeface="+mn-cs"/>
              </a:defRPr>
            </a:lvl8pPr>
            <a:lvl9pPr marL="3657600" indent="0" algn="l" defTabSz="914400" rtl="0" eaLnBrk="1" latinLnBrk="0" hangingPunct="1">
              <a:lnSpc>
                <a:spcPct val="85000"/>
              </a:lnSpc>
              <a:spcBef>
                <a:spcPts val="600"/>
              </a:spcBef>
              <a:buFont typeface="Arial" pitchFamily="34" charset="0"/>
              <a:buNone/>
              <a:defRPr sz="1400" kern="1200">
                <a:solidFill>
                  <a:schemeClr val="tx1">
                    <a:tint val="75000"/>
                  </a:schemeClr>
                </a:solidFill>
                <a:latin typeface="+mn-lt"/>
                <a:ea typeface="+mn-ea"/>
                <a:cs typeface="+mn-cs"/>
              </a:defRPr>
            </a:lvl9pPr>
          </a:lstStyle>
          <a:p>
            <a:pPr>
              <a:lnSpc>
                <a:spcPct val="100000"/>
              </a:lnSpc>
            </a:pPr>
            <a:r>
              <a:rPr lang="hi-IN" sz="4400" dirty="0">
                <a:latin typeface="Nirmala Text" panose="020B0502040204020203" pitchFamily="34" charset="0"/>
                <a:ea typeface="Nirmala Text" panose="020B0502040204020203" pitchFamily="34" charset="0"/>
                <a:cs typeface="Nirmala Text" panose="020B0502040204020203" pitchFamily="34" charset="0"/>
              </a:rPr>
              <a:t>किसी दूसरे के द्वारा उद्धार नहीं; क्योंकि स्वर्ग के नीचे मनुष्यों में और कोई दूसरा नाम नहीं दिया गया, जिसके द्वारा हम उद्धार पा सकें।</a:t>
            </a:r>
            <a:endParaRPr lang="en-GB" sz="4400" dirty="0">
              <a:latin typeface="Nirmala Text" panose="020B0502040204020203" pitchFamily="34" charset="0"/>
              <a:ea typeface="Nirmala Text" panose="020B0502040204020203" pitchFamily="34" charset="0"/>
              <a:cs typeface="Nirmala Text" panose="020B0502040204020203" pitchFamily="34" charset="0"/>
            </a:endParaRPr>
          </a:p>
        </p:txBody>
      </p:sp>
    </p:spTree>
    <p:extLst>
      <p:ext uri="{BB962C8B-B14F-4D97-AF65-F5344CB8AC3E}">
        <p14:creationId xmlns:p14="http://schemas.microsoft.com/office/powerpoint/2010/main" val="193062446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9AFC06-EA97-F994-E893-E583E92695E1}"/>
              </a:ext>
            </a:extLst>
          </p:cNvPr>
          <p:cNvSpPr>
            <a:spLocks noGrp="1"/>
          </p:cNvSpPr>
          <p:nvPr>
            <p:ph type="title"/>
          </p:nvPr>
        </p:nvSpPr>
        <p:spPr>
          <a:xfrm>
            <a:off x="603504" y="385591"/>
            <a:ext cx="10780776" cy="881349"/>
          </a:xfrm>
        </p:spPr>
        <p:txBody>
          <a:bodyPr>
            <a:normAutofit/>
          </a:bodyPr>
          <a:lstStyle/>
          <a:p>
            <a:r>
              <a:rPr lang="hi-IN" sz="6000" dirty="0">
                <a:latin typeface="Nirmala Text" panose="020B0502040204020203" pitchFamily="34" charset="0"/>
                <a:ea typeface="Nirmala Text" panose="020B0502040204020203" pitchFamily="34" charset="0"/>
                <a:cs typeface="Nirmala Text" panose="020B0502040204020203" pitchFamily="34" charset="0"/>
              </a:rPr>
              <a:t>यीशु हमारे जैसा बन गया</a:t>
            </a:r>
            <a:endParaRPr lang="en-GB" sz="6000" dirty="0">
              <a:latin typeface="Nirmala Text" panose="020B0502040204020203" pitchFamily="34" charset="0"/>
              <a:ea typeface="Nirmala Text" panose="020B0502040204020203" pitchFamily="34" charset="0"/>
              <a:cs typeface="Nirmala Text" panose="020B0502040204020203" pitchFamily="34" charset="0"/>
            </a:endParaRPr>
          </a:p>
        </p:txBody>
      </p:sp>
      <p:sp>
        <p:nvSpPr>
          <p:cNvPr id="3" name="Text Placeholder 2">
            <a:extLst>
              <a:ext uri="{FF2B5EF4-FFF2-40B4-BE49-F238E27FC236}">
                <a16:creationId xmlns:a16="http://schemas.microsoft.com/office/drawing/2014/main" id="{2588EC0A-852A-8603-983E-8DDDED025034}"/>
              </a:ext>
            </a:extLst>
          </p:cNvPr>
          <p:cNvSpPr>
            <a:spLocks noGrp="1"/>
          </p:cNvSpPr>
          <p:nvPr>
            <p:ph type="body" idx="1"/>
          </p:nvPr>
        </p:nvSpPr>
        <p:spPr>
          <a:xfrm>
            <a:off x="770666" y="5390285"/>
            <a:ext cx="10650667" cy="977463"/>
          </a:xfrm>
        </p:spPr>
        <p:txBody>
          <a:bodyPr>
            <a:normAutofit/>
          </a:bodyPr>
          <a:lstStyle/>
          <a:p>
            <a:r>
              <a:rPr lang="hi-IN" sz="4400" dirty="0">
                <a:latin typeface="Nirmala Text" panose="020B0502040204020203" pitchFamily="34" charset="0"/>
                <a:ea typeface="Nirmala Text" panose="020B0502040204020203" pitchFamily="34" charset="0"/>
                <a:cs typeface="Nirmala Text" panose="020B0502040204020203" pitchFamily="34" charset="0"/>
              </a:rPr>
              <a:t>इब्रानियों 2:17</a:t>
            </a:r>
            <a:endParaRPr lang="en-GB" sz="4400" dirty="0">
              <a:latin typeface="Nirmala Text" panose="020B0502040204020203" pitchFamily="34" charset="0"/>
              <a:ea typeface="Nirmala Text" panose="020B0502040204020203" pitchFamily="34" charset="0"/>
              <a:cs typeface="Nirmala Text" panose="020B0502040204020203" pitchFamily="34" charset="0"/>
            </a:endParaRPr>
          </a:p>
        </p:txBody>
      </p:sp>
      <p:sp>
        <p:nvSpPr>
          <p:cNvPr id="4" name="Slide Number Placeholder 3">
            <a:extLst>
              <a:ext uri="{FF2B5EF4-FFF2-40B4-BE49-F238E27FC236}">
                <a16:creationId xmlns:a16="http://schemas.microsoft.com/office/drawing/2014/main" id="{92431856-6D3A-8C5E-3222-C8427600A195}"/>
              </a:ext>
            </a:extLst>
          </p:cNvPr>
          <p:cNvSpPr>
            <a:spLocks noGrp="1"/>
          </p:cNvSpPr>
          <p:nvPr>
            <p:ph type="sldNum" sz="quarter" idx="12"/>
          </p:nvPr>
        </p:nvSpPr>
        <p:spPr/>
        <p:txBody>
          <a:bodyPr/>
          <a:lstStyle/>
          <a:p>
            <a:fld id="{4FAB73BC-B049-4115-A692-8D63A059BFB8}" type="slidenum">
              <a:rPr lang="en-US" smtClean="0"/>
              <a:pPr/>
              <a:t>19</a:t>
            </a:fld>
            <a:endParaRPr lang="en-US" dirty="0"/>
          </a:p>
        </p:txBody>
      </p:sp>
      <p:sp>
        <p:nvSpPr>
          <p:cNvPr id="5" name="Text Placeholder 2">
            <a:extLst>
              <a:ext uri="{FF2B5EF4-FFF2-40B4-BE49-F238E27FC236}">
                <a16:creationId xmlns:a16="http://schemas.microsoft.com/office/drawing/2014/main" id="{716A0A2D-48C6-49DC-3CCE-965FE91D8EE1}"/>
              </a:ext>
            </a:extLst>
          </p:cNvPr>
          <p:cNvSpPr txBox="1">
            <a:spLocks/>
          </p:cNvSpPr>
          <p:nvPr/>
        </p:nvSpPr>
        <p:spPr>
          <a:xfrm>
            <a:off x="733613" y="1961285"/>
            <a:ext cx="10650667" cy="2932448"/>
          </a:xfrm>
          <a:prstGeom prst="rect">
            <a:avLst/>
          </a:prstGeom>
        </p:spPr>
        <p:txBody>
          <a:bodyPr vert="horz" lIns="91440" tIns="45720" rIns="91440" bIns="45720" rtlCol="0" anchor="t">
            <a:normAutofit fontScale="92500" lnSpcReduction="20000"/>
          </a:bodyPr>
          <a:lstStyle>
            <a:lvl1pPr marL="0" indent="0" algn="l" defTabSz="914400" rtl="0" eaLnBrk="1" latinLnBrk="0" hangingPunct="1">
              <a:lnSpc>
                <a:spcPct val="85000"/>
              </a:lnSpc>
              <a:spcBef>
                <a:spcPts val="1300"/>
              </a:spcBef>
              <a:buFont typeface="Arial" pitchFamily="34" charset="0"/>
              <a:buNone/>
              <a:defRPr sz="3200" kern="1200">
                <a:solidFill>
                  <a:schemeClr val="tx1"/>
                </a:solidFill>
                <a:latin typeface="+mj-lt"/>
                <a:ea typeface="+mn-ea"/>
                <a:cs typeface="+mn-cs"/>
              </a:defRPr>
            </a:lvl1pPr>
            <a:lvl2pPr marL="457200" indent="0" algn="l" defTabSz="914400" rtl="0" eaLnBrk="1" latinLnBrk="0" hangingPunct="1">
              <a:lnSpc>
                <a:spcPct val="85000"/>
              </a:lnSpc>
              <a:spcBef>
                <a:spcPts val="600"/>
              </a:spcBef>
              <a:buFont typeface="Arial" pitchFamily="34" charset="0"/>
              <a:buNone/>
              <a:defRPr sz="1800" kern="1200">
                <a:solidFill>
                  <a:schemeClr val="tx1">
                    <a:tint val="75000"/>
                  </a:schemeClr>
                </a:solidFill>
                <a:latin typeface="+mn-lt"/>
                <a:ea typeface="+mn-ea"/>
                <a:cs typeface="+mn-cs"/>
              </a:defRPr>
            </a:lvl2pPr>
            <a:lvl3pPr marL="914400" indent="0" algn="l" defTabSz="914400" rtl="0" eaLnBrk="1" latinLnBrk="0" hangingPunct="1">
              <a:lnSpc>
                <a:spcPct val="85000"/>
              </a:lnSpc>
              <a:spcBef>
                <a:spcPts val="600"/>
              </a:spcBef>
              <a:buFont typeface="Arial" pitchFamily="34" charset="0"/>
              <a:buNone/>
              <a:defRPr sz="1600" i="1" kern="1200">
                <a:solidFill>
                  <a:schemeClr val="tx1">
                    <a:tint val="75000"/>
                  </a:schemeClr>
                </a:solidFill>
                <a:latin typeface="+mn-lt"/>
                <a:ea typeface="+mn-ea"/>
                <a:cs typeface="+mn-cs"/>
              </a:defRPr>
            </a:lvl3pPr>
            <a:lvl4pPr marL="1371600" indent="0" algn="l" defTabSz="914400" rtl="0" eaLnBrk="1" latinLnBrk="0" hangingPunct="1">
              <a:lnSpc>
                <a:spcPct val="85000"/>
              </a:lnSpc>
              <a:spcBef>
                <a:spcPts val="600"/>
              </a:spcBef>
              <a:buFont typeface="Arial" pitchFamily="34" charset="0"/>
              <a:buNone/>
              <a:defRPr sz="1400" kern="1200">
                <a:solidFill>
                  <a:schemeClr val="tx1">
                    <a:tint val="75000"/>
                  </a:schemeClr>
                </a:solidFill>
                <a:latin typeface="+mn-lt"/>
                <a:ea typeface="+mn-ea"/>
                <a:cs typeface="+mn-cs"/>
              </a:defRPr>
            </a:lvl4pPr>
            <a:lvl5pPr marL="1828800" indent="0" algn="l" defTabSz="914400" rtl="0" eaLnBrk="1" latinLnBrk="0" hangingPunct="1">
              <a:lnSpc>
                <a:spcPct val="85000"/>
              </a:lnSpc>
              <a:spcBef>
                <a:spcPts val="600"/>
              </a:spcBef>
              <a:buFont typeface="Arial" pitchFamily="34" charset="0"/>
              <a:buNone/>
              <a:defRPr sz="1400" kern="1200">
                <a:solidFill>
                  <a:schemeClr val="tx1">
                    <a:tint val="75000"/>
                  </a:schemeClr>
                </a:solidFill>
                <a:latin typeface="+mn-lt"/>
                <a:ea typeface="+mn-ea"/>
                <a:cs typeface="+mn-cs"/>
              </a:defRPr>
            </a:lvl5pPr>
            <a:lvl6pPr marL="2286000" indent="0" algn="l" defTabSz="914400" rtl="0" eaLnBrk="1" latinLnBrk="0" hangingPunct="1">
              <a:lnSpc>
                <a:spcPct val="85000"/>
              </a:lnSpc>
              <a:spcBef>
                <a:spcPts val="600"/>
              </a:spcBef>
              <a:buFont typeface="Arial" pitchFamily="34" charset="0"/>
              <a:buNone/>
              <a:defRPr sz="1400" kern="1200">
                <a:solidFill>
                  <a:schemeClr val="tx1">
                    <a:tint val="75000"/>
                  </a:schemeClr>
                </a:solidFill>
                <a:latin typeface="+mn-lt"/>
                <a:ea typeface="+mn-ea"/>
                <a:cs typeface="+mn-cs"/>
              </a:defRPr>
            </a:lvl6pPr>
            <a:lvl7pPr marL="2743200" indent="0" algn="l" defTabSz="914400" rtl="0" eaLnBrk="1" latinLnBrk="0" hangingPunct="1">
              <a:lnSpc>
                <a:spcPct val="85000"/>
              </a:lnSpc>
              <a:spcBef>
                <a:spcPts val="600"/>
              </a:spcBef>
              <a:buFont typeface="Arial" pitchFamily="34" charset="0"/>
              <a:buNone/>
              <a:defRPr sz="1400" kern="1200">
                <a:solidFill>
                  <a:schemeClr val="tx1">
                    <a:tint val="75000"/>
                  </a:schemeClr>
                </a:solidFill>
                <a:latin typeface="+mn-lt"/>
                <a:ea typeface="+mn-ea"/>
                <a:cs typeface="+mn-cs"/>
              </a:defRPr>
            </a:lvl7pPr>
            <a:lvl8pPr marL="3200400" indent="0" algn="l" defTabSz="914400" rtl="0" eaLnBrk="1" latinLnBrk="0" hangingPunct="1">
              <a:lnSpc>
                <a:spcPct val="85000"/>
              </a:lnSpc>
              <a:spcBef>
                <a:spcPts val="600"/>
              </a:spcBef>
              <a:buFont typeface="Arial" pitchFamily="34" charset="0"/>
              <a:buNone/>
              <a:defRPr sz="1400" kern="1200">
                <a:solidFill>
                  <a:schemeClr val="tx1">
                    <a:tint val="75000"/>
                  </a:schemeClr>
                </a:solidFill>
                <a:latin typeface="+mn-lt"/>
                <a:ea typeface="+mn-ea"/>
                <a:cs typeface="+mn-cs"/>
              </a:defRPr>
            </a:lvl8pPr>
            <a:lvl9pPr marL="3657600" indent="0" algn="l" defTabSz="914400" rtl="0" eaLnBrk="1" latinLnBrk="0" hangingPunct="1">
              <a:lnSpc>
                <a:spcPct val="85000"/>
              </a:lnSpc>
              <a:spcBef>
                <a:spcPts val="600"/>
              </a:spcBef>
              <a:buFont typeface="Arial" pitchFamily="34" charset="0"/>
              <a:buNone/>
              <a:defRPr sz="1400" kern="1200">
                <a:solidFill>
                  <a:schemeClr val="tx1">
                    <a:tint val="75000"/>
                  </a:schemeClr>
                </a:solidFill>
                <a:latin typeface="+mn-lt"/>
                <a:ea typeface="+mn-ea"/>
                <a:cs typeface="+mn-cs"/>
              </a:defRPr>
            </a:lvl9pPr>
          </a:lstStyle>
          <a:p>
            <a:pPr>
              <a:lnSpc>
                <a:spcPct val="110000"/>
              </a:lnSpc>
            </a:pPr>
            <a:r>
              <a:rPr lang="hi-IN" sz="4400" dirty="0">
                <a:latin typeface="Nirmala Text" panose="020B0502040204020203" pitchFamily="34" charset="0"/>
                <a:ea typeface="Nirmala Text" panose="020B0502040204020203" pitchFamily="34" charset="0"/>
                <a:cs typeface="Nirmala Text" panose="020B0502040204020203" pitchFamily="34" charset="0"/>
              </a:rPr>
              <a:t>इस कारण उसको चाहिए था, कि सब बातों में अपने भाइयों के समान बने; जिससे वह उन बातों में जो परमेश्‍वर से संबंध रखती हैं, एक दयालु और विश्‍वासयोग्य महायाजक बने ताकि लोगों के पापों के लिये प्रायश्‍चित करे।</a:t>
            </a:r>
            <a:endParaRPr lang="en-GB" sz="4400" dirty="0">
              <a:latin typeface="Nirmala Text" panose="020B0502040204020203" pitchFamily="34" charset="0"/>
              <a:ea typeface="Nirmala Text" panose="020B0502040204020203" pitchFamily="34" charset="0"/>
              <a:cs typeface="Nirmala Text" panose="020B0502040204020203" pitchFamily="34" charset="0"/>
            </a:endParaRPr>
          </a:p>
        </p:txBody>
      </p:sp>
    </p:spTree>
    <p:extLst>
      <p:ext uri="{BB962C8B-B14F-4D97-AF65-F5344CB8AC3E}">
        <p14:creationId xmlns:p14="http://schemas.microsoft.com/office/powerpoint/2010/main" val="7658088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9AFC06-EA97-F994-E893-E583E92695E1}"/>
              </a:ext>
            </a:extLst>
          </p:cNvPr>
          <p:cNvSpPr>
            <a:spLocks noGrp="1"/>
          </p:cNvSpPr>
          <p:nvPr>
            <p:ph type="title"/>
          </p:nvPr>
        </p:nvSpPr>
        <p:spPr>
          <a:xfrm>
            <a:off x="603504" y="385591"/>
            <a:ext cx="10780776" cy="881349"/>
          </a:xfrm>
        </p:spPr>
        <p:txBody>
          <a:bodyPr>
            <a:normAutofit/>
          </a:bodyPr>
          <a:lstStyle/>
          <a:p>
            <a:r>
              <a:rPr lang="hi-IN" sz="6000" dirty="0">
                <a:latin typeface="Nirmala Text" panose="020B0502040204020203" pitchFamily="34" charset="0"/>
                <a:ea typeface="Nirmala Text" panose="020B0502040204020203" pitchFamily="34" charset="0"/>
                <a:cs typeface="Nirmala Text" panose="020B0502040204020203" pitchFamily="34" charset="0"/>
              </a:rPr>
              <a:t>प्रश्न 1</a:t>
            </a:r>
            <a:endParaRPr lang="en-GB" sz="6000" dirty="0">
              <a:latin typeface="Nirmala Text" panose="020B0502040204020203" pitchFamily="34" charset="0"/>
              <a:ea typeface="Nirmala Text" panose="020B0502040204020203" pitchFamily="34" charset="0"/>
              <a:cs typeface="Nirmala Text" panose="020B0502040204020203" pitchFamily="34" charset="0"/>
            </a:endParaRPr>
          </a:p>
        </p:txBody>
      </p:sp>
      <p:sp>
        <p:nvSpPr>
          <p:cNvPr id="4" name="Text Placeholder 2">
            <a:extLst>
              <a:ext uri="{FF2B5EF4-FFF2-40B4-BE49-F238E27FC236}">
                <a16:creationId xmlns:a16="http://schemas.microsoft.com/office/drawing/2014/main" id="{7AAD6278-A6B0-F83F-D80B-F51072A01DAD}"/>
              </a:ext>
            </a:extLst>
          </p:cNvPr>
          <p:cNvSpPr txBox="1">
            <a:spLocks/>
          </p:cNvSpPr>
          <p:nvPr/>
        </p:nvSpPr>
        <p:spPr>
          <a:xfrm>
            <a:off x="733613" y="1961285"/>
            <a:ext cx="10650667" cy="2932448"/>
          </a:xfrm>
          <a:prstGeom prst="rect">
            <a:avLst/>
          </a:prstGeom>
        </p:spPr>
        <p:txBody>
          <a:bodyPr vert="horz" lIns="91440" tIns="45720" rIns="91440" bIns="45720" rtlCol="0" anchor="t">
            <a:normAutofit/>
          </a:bodyPr>
          <a:lstStyle>
            <a:lvl1pPr marL="0" indent="0" algn="l" defTabSz="914400" rtl="0" eaLnBrk="1" latinLnBrk="0" hangingPunct="1">
              <a:lnSpc>
                <a:spcPct val="85000"/>
              </a:lnSpc>
              <a:spcBef>
                <a:spcPts val="1300"/>
              </a:spcBef>
              <a:buFont typeface="Arial" pitchFamily="34" charset="0"/>
              <a:buNone/>
              <a:defRPr sz="3200" kern="1200">
                <a:solidFill>
                  <a:schemeClr val="tx1"/>
                </a:solidFill>
                <a:latin typeface="+mj-lt"/>
                <a:ea typeface="+mn-ea"/>
                <a:cs typeface="+mn-cs"/>
              </a:defRPr>
            </a:lvl1pPr>
            <a:lvl2pPr marL="457200" indent="0" algn="l" defTabSz="914400" rtl="0" eaLnBrk="1" latinLnBrk="0" hangingPunct="1">
              <a:lnSpc>
                <a:spcPct val="85000"/>
              </a:lnSpc>
              <a:spcBef>
                <a:spcPts val="600"/>
              </a:spcBef>
              <a:buFont typeface="Arial" pitchFamily="34" charset="0"/>
              <a:buNone/>
              <a:defRPr sz="1800" kern="1200">
                <a:solidFill>
                  <a:schemeClr val="tx1">
                    <a:tint val="75000"/>
                  </a:schemeClr>
                </a:solidFill>
                <a:latin typeface="+mn-lt"/>
                <a:ea typeface="+mn-ea"/>
                <a:cs typeface="+mn-cs"/>
              </a:defRPr>
            </a:lvl2pPr>
            <a:lvl3pPr marL="914400" indent="0" algn="l" defTabSz="914400" rtl="0" eaLnBrk="1" latinLnBrk="0" hangingPunct="1">
              <a:lnSpc>
                <a:spcPct val="85000"/>
              </a:lnSpc>
              <a:spcBef>
                <a:spcPts val="600"/>
              </a:spcBef>
              <a:buFont typeface="Arial" pitchFamily="34" charset="0"/>
              <a:buNone/>
              <a:defRPr sz="1600" i="1" kern="1200">
                <a:solidFill>
                  <a:schemeClr val="tx1">
                    <a:tint val="75000"/>
                  </a:schemeClr>
                </a:solidFill>
                <a:latin typeface="+mn-lt"/>
                <a:ea typeface="+mn-ea"/>
                <a:cs typeface="+mn-cs"/>
              </a:defRPr>
            </a:lvl3pPr>
            <a:lvl4pPr marL="1371600" indent="0" algn="l" defTabSz="914400" rtl="0" eaLnBrk="1" latinLnBrk="0" hangingPunct="1">
              <a:lnSpc>
                <a:spcPct val="85000"/>
              </a:lnSpc>
              <a:spcBef>
                <a:spcPts val="600"/>
              </a:spcBef>
              <a:buFont typeface="Arial" pitchFamily="34" charset="0"/>
              <a:buNone/>
              <a:defRPr sz="1400" kern="1200">
                <a:solidFill>
                  <a:schemeClr val="tx1">
                    <a:tint val="75000"/>
                  </a:schemeClr>
                </a:solidFill>
                <a:latin typeface="+mn-lt"/>
                <a:ea typeface="+mn-ea"/>
                <a:cs typeface="+mn-cs"/>
              </a:defRPr>
            </a:lvl4pPr>
            <a:lvl5pPr marL="1828800" indent="0" algn="l" defTabSz="914400" rtl="0" eaLnBrk="1" latinLnBrk="0" hangingPunct="1">
              <a:lnSpc>
                <a:spcPct val="85000"/>
              </a:lnSpc>
              <a:spcBef>
                <a:spcPts val="600"/>
              </a:spcBef>
              <a:buFont typeface="Arial" pitchFamily="34" charset="0"/>
              <a:buNone/>
              <a:defRPr sz="1400" kern="1200">
                <a:solidFill>
                  <a:schemeClr val="tx1">
                    <a:tint val="75000"/>
                  </a:schemeClr>
                </a:solidFill>
                <a:latin typeface="+mn-lt"/>
                <a:ea typeface="+mn-ea"/>
                <a:cs typeface="+mn-cs"/>
              </a:defRPr>
            </a:lvl5pPr>
            <a:lvl6pPr marL="2286000" indent="0" algn="l" defTabSz="914400" rtl="0" eaLnBrk="1" latinLnBrk="0" hangingPunct="1">
              <a:lnSpc>
                <a:spcPct val="85000"/>
              </a:lnSpc>
              <a:spcBef>
                <a:spcPts val="600"/>
              </a:spcBef>
              <a:buFont typeface="Arial" pitchFamily="34" charset="0"/>
              <a:buNone/>
              <a:defRPr sz="1400" kern="1200">
                <a:solidFill>
                  <a:schemeClr val="tx1">
                    <a:tint val="75000"/>
                  </a:schemeClr>
                </a:solidFill>
                <a:latin typeface="+mn-lt"/>
                <a:ea typeface="+mn-ea"/>
                <a:cs typeface="+mn-cs"/>
              </a:defRPr>
            </a:lvl6pPr>
            <a:lvl7pPr marL="2743200" indent="0" algn="l" defTabSz="914400" rtl="0" eaLnBrk="1" latinLnBrk="0" hangingPunct="1">
              <a:lnSpc>
                <a:spcPct val="85000"/>
              </a:lnSpc>
              <a:spcBef>
                <a:spcPts val="600"/>
              </a:spcBef>
              <a:buFont typeface="Arial" pitchFamily="34" charset="0"/>
              <a:buNone/>
              <a:defRPr sz="1400" kern="1200">
                <a:solidFill>
                  <a:schemeClr val="tx1">
                    <a:tint val="75000"/>
                  </a:schemeClr>
                </a:solidFill>
                <a:latin typeface="+mn-lt"/>
                <a:ea typeface="+mn-ea"/>
                <a:cs typeface="+mn-cs"/>
              </a:defRPr>
            </a:lvl7pPr>
            <a:lvl8pPr marL="3200400" indent="0" algn="l" defTabSz="914400" rtl="0" eaLnBrk="1" latinLnBrk="0" hangingPunct="1">
              <a:lnSpc>
                <a:spcPct val="85000"/>
              </a:lnSpc>
              <a:spcBef>
                <a:spcPts val="600"/>
              </a:spcBef>
              <a:buFont typeface="Arial" pitchFamily="34" charset="0"/>
              <a:buNone/>
              <a:defRPr sz="1400" kern="1200">
                <a:solidFill>
                  <a:schemeClr val="tx1">
                    <a:tint val="75000"/>
                  </a:schemeClr>
                </a:solidFill>
                <a:latin typeface="+mn-lt"/>
                <a:ea typeface="+mn-ea"/>
                <a:cs typeface="+mn-cs"/>
              </a:defRPr>
            </a:lvl8pPr>
            <a:lvl9pPr marL="3657600" indent="0" algn="l" defTabSz="914400" rtl="0" eaLnBrk="1" latinLnBrk="0" hangingPunct="1">
              <a:lnSpc>
                <a:spcPct val="85000"/>
              </a:lnSpc>
              <a:spcBef>
                <a:spcPts val="600"/>
              </a:spcBef>
              <a:buFont typeface="Arial" pitchFamily="34" charset="0"/>
              <a:buNone/>
              <a:defRPr sz="1400" kern="1200">
                <a:solidFill>
                  <a:schemeClr val="tx1">
                    <a:tint val="75000"/>
                  </a:schemeClr>
                </a:solidFill>
                <a:latin typeface="+mn-lt"/>
                <a:ea typeface="+mn-ea"/>
                <a:cs typeface="+mn-cs"/>
              </a:defRPr>
            </a:lvl9pPr>
          </a:lstStyle>
          <a:p>
            <a:pPr>
              <a:lnSpc>
                <a:spcPct val="100000"/>
              </a:lnSpc>
            </a:pPr>
            <a:r>
              <a:rPr lang="hi-IN" sz="4400" dirty="0">
                <a:latin typeface="Nirmala Text" panose="020B0502040204020203" pitchFamily="34" charset="0"/>
                <a:ea typeface="Nirmala Text" panose="020B0502040204020203" pitchFamily="34" charset="0"/>
                <a:cs typeface="Nirmala Text" panose="020B0502040204020203" pitchFamily="34" charset="0"/>
              </a:rPr>
              <a:t>अगर यीशु क्रूस पर नहीं मरे होते तो क्या पुराने नियम में लोग अभी भी बचाये गए होते?</a:t>
            </a:r>
            <a:endParaRPr lang="en-GB" sz="4400" dirty="0">
              <a:latin typeface="Nirmala Text" panose="020B0502040204020203" pitchFamily="34" charset="0"/>
              <a:ea typeface="Nirmala Text" panose="020B0502040204020203" pitchFamily="34" charset="0"/>
              <a:cs typeface="Nirmala Text" panose="020B0502040204020203" pitchFamily="34" charset="0"/>
            </a:endParaRPr>
          </a:p>
        </p:txBody>
      </p:sp>
      <p:sp>
        <p:nvSpPr>
          <p:cNvPr id="5" name="Slide Number Placeholder 4">
            <a:extLst>
              <a:ext uri="{FF2B5EF4-FFF2-40B4-BE49-F238E27FC236}">
                <a16:creationId xmlns:a16="http://schemas.microsoft.com/office/drawing/2014/main" id="{D570E9E6-3B1D-161F-833A-DC0243783ACA}"/>
              </a:ext>
            </a:extLst>
          </p:cNvPr>
          <p:cNvSpPr>
            <a:spLocks noGrp="1"/>
          </p:cNvSpPr>
          <p:nvPr>
            <p:ph type="sldNum" sz="quarter" idx="12"/>
          </p:nvPr>
        </p:nvSpPr>
        <p:spPr/>
        <p:txBody>
          <a:bodyPr/>
          <a:lstStyle/>
          <a:p>
            <a:fld id="{4FAB73BC-B049-4115-A692-8D63A059BFB8}" type="slidenum">
              <a:rPr lang="en-US" smtClean="0"/>
              <a:pPr/>
              <a:t>2</a:t>
            </a:fld>
            <a:endParaRPr lang="en-US" dirty="0"/>
          </a:p>
        </p:txBody>
      </p:sp>
    </p:spTree>
    <p:extLst>
      <p:ext uri="{BB962C8B-B14F-4D97-AF65-F5344CB8AC3E}">
        <p14:creationId xmlns:p14="http://schemas.microsoft.com/office/powerpoint/2010/main" val="82328633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9AFC06-EA97-F994-E893-E583E92695E1}"/>
              </a:ext>
            </a:extLst>
          </p:cNvPr>
          <p:cNvSpPr>
            <a:spLocks noGrp="1"/>
          </p:cNvSpPr>
          <p:nvPr>
            <p:ph type="title"/>
          </p:nvPr>
        </p:nvSpPr>
        <p:spPr>
          <a:xfrm>
            <a:off x="603504" y="385591"/>
            <a:ext cx="10780776" cy="881349"/>
          </a:xfrm>
        </p:spPr>
        <p:txBody>
          <a:bodyPr>
            <a:normAutofit/>
          </a:bodyPr>
          <a:lstStyle/>
          <a:p>
            <a:r>
              <a:rPr lang="hi-IN" sz="6000" dirty="0">
                <a:latin typeface="Nirmala Text" panose="020B0502040204020203" pitchFamily="34" charset="0"/>
                <a:ea typeface="Nirmala Text" panose="020B0502040204020203" pitchFamily="34" charset="0"/>
                <a:cs typeface="Nirmala Text" panose="020B0502040204020203" pitchFamily="34" charset="0"/>
              </a:rPr>
              <a:t>यीशु पाप-मुक्त पैदा हुआ था </a:t>
            </a:r>
            <a:endParaRPr lang="en-GB" sz="6000" dirty="0">
              <a:latin typeface="Nirmala Text" panose="020B0502040204020203" pitchFamily="34" charset="0"/>
              <a:ea typeface="Nirmala Text" panose="020B0502040204020203" pitchFamily="34" charset="0"/>
              <a:cs typeface="Nirmala Text" panose="020B0502040204020203" pitchFamily="34" charset="0"/>
            </a:endParaRPr>
          </a:p>
        </p:txBody>
      </p:sp>
      <p:sp>
        <p:nvSpPr>
          <p:cNvPr id="3" name="Text Placeholder 2">
            <a:extLst>
              <a:ext uri="{FF2B5EF4-FFF2-40B4-BE49-F238E27FC236}">
                <a16:creationId xmlns:a16="http://schemas.microsoft.com/office/drawing/2014/main" id="{2588EC0A-852A-8603-983E-8DDDED025034}"/>
              </a:ext>
            </a:extLst>
          </p:cNvPr>
          <p:cNvSpPr>
            <a:spLocks noGrp="1"/>
          </p:cNvSpPr>
          <p:nvPr>
            <p:ph type="body" idx="1"/>
          </p:nvPr>
        </p:nvSpPr>
        <p:spPr>
          <a:xfrm>
            <a:off x="770666" y="5390285"/>
            <a:ext cx="10650667" cy="977463"/>
          </a:xfrm>
        </p:spPr>
        <p:txBody>
          <a:bodyPr>
            <a:normAutofit/>
          </a:bodyPr>
          <a:lstStyle/>
          <a:p>
            <a:r>
              <a:rPr lang="hi-IN" sz="4400" dirty="0">
                <a:latin typeface="Nirmala Text" panose="020B0502040204020203" pitchFamily="34" charset="0"/>
                <a:ea typeface="Nirmala Text" panose="020B0502040204020203" pitchFamily="34" charset="0"/>
                <a:cs typeface="Nirmala Text" panose="020B0502040204020203" pitchFamily="34" charset="0"/>
              </a:rPr>
              <a:t>लूका</a:t>
            </a:r>
            <a:r>
              <a:rPr lang="en-GB" sz="4400" dirty="0">
                <a:latin typeface="Nirmala Text" panose="020B0502040204020203" pitchFamily="34" charset="0"/>
                <a:ea typeface="Nirmala Text" panose="020B0502040204020203" pitchFamily="34" charset="0"/>
                <a:cs typeface="Nirmala Text" panose="020B0502040204020203" pitchFamily="34" charset="0"/>
              </a:rPr>
              <a:t> 1:34-35</a:t>
            </a:r>
          </a:p>
        </p:txBody>
      </p:sp>
      <p:sp>
        <p:nvSpPr>
          <p:cNvPr id="4" name="Slide Number Placeholder 3">
            <a:extLst>
              <a:ext uri="{FF2B5EF4-FFF2-40B4-BE49-F238E27FC236}">
                <a16:creationId xmlns:a16="http://schemas.microsoft.com/office/drawing/2014/main" id="{92431856-6D3A-8C5E-3222-C8427600A195}"/>
              </a:ext>
            </a:extLst>
          </p:cNvPr>
          <p:cNvSpPr>
            <a:spLocks noGrp="1"/>
          </p:cNvSpPr>
          <p:nvPr>
            <p:ph type="sldNum" sz="quarter" idx="12"/>
          </p:nvPr>
        </p:nvSpPr>
        <p:spPr/>
        <p:txBody>
          <a:bodyPr/>
          <a:lstStyle/>
          <a:p>
            <a:fld id="{4FAB73BC-B049-4115-A692-8D63A059BFB8}" type="slidenum">
              <a:rPr lang="en-US" smtClean="0"/>
              <a:pPr/>
              <a:t>20</a:t>
            </a:fld>
            <a:endParaRPr lang="en-US" dirty="0"/>
          </a:p>
        </p:txBody>
      </p:sp>
      <p:sp>
        <p:nvSpPr>
          <p:cNvPr id="5" name="Text Placeholder 2">
            <a:extLst>
              <a:ext uri="{FF2B5EF4-FFF2-40B4-BE49-F238E27FC236}">
                <a16:creationId xmlns:a16="http://schemas.microsoft.com/office/drawing/2014/main" id="{716A0A2D-48C6-49DC-3CCE-965FE91D8EE1}"/>
              </a:ext>
            </a:extLst>
          </p:cNvPr>
          <p:cNvSpPr txBox="1">
            <a:spLocks/>
          </p:cNvSpPr>
          <p:nvPr/>
        </p:nvSpPr>
        <p:spPr>
          <a:xfrm>
            <a:off x="733613" y="1961285"/>
            <a:ext cx="10650667" cy="2932448"/>
          </a:xfrm>
          <a:prstGeom prst="rect">
            <a:avLst/>
          </a:prstGeom>
        </p:spPr>
        <p:txBody>
          <a:bodyPr vert="horz" lIns="91440" tIns="45720" rIns="91440" bIns="45720" rtlCol="0" anchor="t">
            <a:normAutofit fontScale="92500" lnSpcReduction="10000"/>
          </a:bodyPr>
          <a:lstStyle>
            <a:lvl1pPr marL="0" indent="0" algn="l" defTabSz="914400" rtl="0" eaLnBrk="1" latinLnBrk="0" hangingPunct="1">
              <a:lnSpc>
                <a:spcPct val="85000"/>
              </a:lnSpc>
              <a:spcBef>
                <a:spcPts val="1300"/>
              </a:spcBef>
              <a:buFont typeface="Arial" pitchFamily="34" charset="0"/>
              <a:buNone/>
              <a:defRPr sz="3200" kern="1200">
                <a:solidFill>
                  <a:schemeClr val="tx1"/>
                </a:solidFill>
                <a:latin typeface="+mj-lt"/>
                <a:ea typeface="+mn-ea"/>
                <a:cs typeface="+mn-cs"/>
              </a:defRPr>
            </a:lvl1pPr>
            <a:lvl2pPr marL="457200" indent="0" algn="l" defTabSz="914400" rtl="0" eaLnBrk="1" latinLnBrk="0" hangingPunct="1">
              <a:lnSpc>
                <a:spcPct val="85000"/>
              </a:lnSpc>
              <a:spcBef>
                <a:spcPts val="600"/>
              </a:spcBef>
              <a:buFont typeface="Arial" pitchFamily="34" charset="0"/>
              <a:buNone/>
              <a:defRPr sz="1800" kern="1200">
                <a:solidFill>
                  <a:schemeClr val="tx1">
                    <a:tint val="75000"/>
                  </a:schemeClr>
                </a:solidFill>
                <a:latin typeface="+mn-lt"/>
                <a:ea typeface="+mn-ea"/>
                <a:cs typeface="+mn-cs"/>
              </a:defRPr>
            </a:lvl2pPr>
            <a:lvl3pPr marL="914400" indent="0" algn="l" defTabSz="914400" rtl="0" eaLnBrk="1" latinLnBrk="0" hangingPunct="1">
              <a:lnSpc>
                <a:spcPct val="85000"/>
              </a:lnSpc>
              <a:spcBef>
                <a:spcPts val="600"/>
              </a:spcBef>
              <a:buFont typeface="Arial" pitchFamily="34" charset="0"/>
              <a:buNone/>
              <a:defRPr sz="1600" i="1" kern="1200">
                <a:solidFill>
                  <a:schemeClr val="tx1">
                    <a:tint val="75000"/>
                  </a:schemeClr>
                </a:solidFill>
                <a:latin typeface="+mn-lt"/>
                <a:ea typeface="+mn-ea"/>
                <a:cs typeface="+mn-cs"/>
              </a:defRPr>
            </a:lvl3pPr>
            <a:lvl4pPr marL="1371600" indent="0" algn="l" defTabSz="914400" rtl="0" eaLnBrk="1" latinLnBrk="0" hangingPunct="1">
              <a:lnSpc>
                <a:spcPct val="85000"/>
              </a:lnSpc>
              <a:spcBef>
                <a:spcPts val="600"/>
              </a:spcBef>
              <a:buFont typeface="Arial" pitchFamily="34" charset="0"/>
              <a:buNone/>
              <a:defRPr sz="1400" kern="1200">
                <a:solidFill>
                  <a:schemeClr val="tx1">
                    <a:tint val="75000"/>
                  </a:schemeClr>
                </a:solidFill>
                <a:latin typeface="+mn-lt"/>
                <a:ea typeface="+mn-ea"/>
                <a:cs typeface="+mn-cs"/>
              </a:defRPr>
            </a:lvl4pPr>
            <a:lvl5pPr marL="1828800" indent="0" algn="l" defTabSz="914400" rtl="0" eaLnBrk="1" latinLnBrk="0" hangingPunct="1">
              <a:lnSpc>
                <a:spcPct val="85000"/>
              </a:lnSpc>
              <a:spcBef>
                <a:spcPts val="600"/>
              </a:spcBef>
              <a:buFont typeface="Arial" pitchFamily="34" charset="0"/>
              <a:buNone/>
              <a:defRPr sz="1400" kern="1200">
                <a:solidFill>
                  <a:schemeClr val="tx1">
                    <a:tint val="75000"/>
                  </a:schemeClr>
                </a:solidFill>
                <a:latin typeface="+mn-lt"/>
                <a:ea typeface="+mn-ea"/>
                <a:cs typeface="+mn-cs"/>
              </a:defRPr>
            </a:lvl5pPr>
            <a:lvl6pPr marL="2286000" indent="0" algn="l" defTabSz="914400" rtl="0" eaLnBrk="1" latinLnBrk="0" hangingPunct="1">
              <a:lnSpc>
                <a:spcPct val="85000"/>
              </a:lnSpc>
              <a:spcBef>
                <a:spcPts val="600"/>
              </a:spcBef>
              <a:buFont typeface="Arial" pitchFamily="34" charset="0"/>
              <a:buNone/>
              <a:defRPr sz="1400" kern="1200">
                <a:solidFill>
                  <a:schemeClr val="tx1">
                    <a:tint val="75000"/>
                  </a:schemeClr>
                </a:solidFill>
                <a:latin typeface="+mn-lt"/>
                <a:ea typeface="+mn-ea"/>
                <a:cs typeface="+mn-cs"/>
              </a:defRPr>
            </a:lvl6pPr>
            <a:lvl7pPr marL="2743200" indent="0" algn="l" defTabSz="914400" rtl="0" eaLnBrk="1" latinLnBrk="0" hangingPunct="1">
              <a:lnSpc>
                <a:spcPct val="85000"/>
              </a:lnSpc>
              <a:spcBef>
                <a:spcPts val="600"/>
              </a:spcBef>
              <a:buFont typeface="Arial" pitchFamily="34" charset="0"/>
              <a:buNone/>
              <a:defRPr sz="1400" kern="1200">
                <a:solidFill>
                  <a:schemeClr val="tx1">
                    <a:tint val="75000"/>
                  </a:schemeClr>
                </a:solidFill>
                <a:latin typeface="+mn-lt"/>
                <a:ea typeface="+mn-ea"/>
                <a:cs typeface="+mn-cs"/>
              </a:defRPr>
            </a:lvl7pPr>
            <a:lvl8pPr marL="3200400" indent="0" algn="l" defTabSz="914400" rtl="0" eaLnBrk="1" latinLnBrk="0" hangingPunct="1">
              <a:lnSpc>
                <a:spcPct val="85000"/>
              </a:lnSpc>
              <a:spcBef>
                <a:spcPts val="600"/>
              </a:spcBef>
              <a:buFont typeface="Arial" pitchFamily="34" charset="0"/>
              <a:buNone/>
              <a:defRPr sz="1400" kern="1200">
                <a:solidFill>
                  <a:schemeClr val="tx1">
                    <a:tint val="75000"/>
                  </a:schemeClr>
                </a:solidFill>
                <a:latin typeface="+mn-lt"/>
                <a:ea typeface="+mn-ea"/>
                <a:cs typeface="+mn-cs"/>
              </a:defRPr>
            </a:lvl8pPr>
            <a:lvl9pPr marL="3657600" indent="0" algn="l" defTabSz="914400" rtl="0" eaLnBrk="1" latinLnBrk="0" hangingPunct="1">
              <a:lnSpc>
                <a:spcPct val="85000"/>
              </a:lnSpc>
              <a:spcBef>
                <a:spcPts val="600"/>
              </a:spcBef>
              <a:buFont typeface="Arial" pitchFamily="34" charset="0"/>
              <a:buNone/>
              <a:defRPr sz="1400" kern="1200">
                <a:solidFill>
                  <a:schemeClr val="tx1">
                    <a:tint val="75000"/>
                  </a:schemeClr>
                </a:solidFill>
                <a:latin typeface="+mn-lt"/>
                <a:ea typeface="+mn-ea"/>
                <a:cs typeface="+mn-cs"/>
              </a:defRPr>
            </a:lvl9pPr>
          </a:lstStyle>
          <a:p>
            <a:pPr>
              <a:lnSpc>
                <a:spcPct val="100000"/>
              </a:lnSpc>
            </a:pPr>
            <a:r>
              <a:rPr lang="hi-IN" sz="4400" dirty="0">
                <a:latin typeface="Nirmala Text" panose="020B0502040204020203" pitchFamily="34" charset="0"/>
                <a:ea typeface="Nirmala Text" panose="020B0502040204020203" pitchFamily="34" charset="0"/>
                <a:cs typeface="Nirmala Text" panose="020B0502040204020203" pitchFamily="34" charset="0"/>
              </a:rPr>
              <a:t>मरियम ने स्वर्गदूत से कहा, “यह कैसे होगा। मैं तो पुरुष को जानती ही नहीं?” स्वर्गदूत ने उसको उत्तर दिया, “पवित्र आत्मा तुझ पर उतरेगा, और परमप्रधान की सामर्थ्य तुझ पर छाया करेगी; इसलिये वह </a:t>
            </a:r>
            <a:r>
              <a:rPr lang="hi-IN" sz="4400" b="1" dirty="0">
                <a:latin typeface="Nirmala Text" panose="020B0502040204020203" pitchFamily="34" charset="0"/>
                <a:ea typeface="Nirmala Text" panose="020B0502040204020203" pitchFamily="34" charset="0"/>
                <a:cs typeface="Nirmala Text" panose="020B0502040204020203" pitchFamily="34" charset="0"/>
              </a:rPr>
              <a:t>पवित्र</a:t>
            </a:r>
            <a:r>
              <a:rPr lang="hi-IN" sz="4400" dirty="0">
                <a:latin typeface="Nirmala Text" panose="020B0502040204020203" pitchFamily="34" charset="0"/>
                <a:ea typeface="Nirmala Text" panose="020B0502040204020203" pitchFamily="34" charset="0"/>
                <a:cs typeface="Nirmala Text" panose="020B0502040204020203" pitchFamily="34" charset="0"/>
              </a:rPr>
              <a:t> जो उत्पन्न होने वाला है, परमेश्‍वर का पुत्र कहलाएगा।</a:t>
            </a:r>
            <a:endParaRPr lang="en-GB" sz="4400" dirty="0">
              <a:latin typeface="Nirmala Text" panose="020B0502040204020203" pitchFamily="34" charset="0"/>
              <a:ea typeface="Nirmala Text" panose="020B0502040204020203" pitchFamily="34" charset="0"/>
              <a:cs typeface="Nirmala Text" panose="020B0502040204020203" pitchFamily="34" charset="0"/>
            </a:endParaRPr>
          </a:p>
        </p:txBody>
      </p:sp>
    </p:spTree>
    <p:extLst>
      <p:ext uri="{BB962C8B-B14F-4D97-AF65-F5344CB8AC3E}">
        <p14:creationId xmlns:p14="http://schemas.microsoft.com/office/powerpoint/2010/main" val="297125287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9AFC06-EA97-F994-E893-E583E92695E1}"/>
              </a:ext>
            </a:extLst>
          </p:cNvPr>
          <p:cNvSpPr>
            <a:spLocks noGrp="1"/>
          </p:cNvSpPr>
          <p:nvPr>
            <p:ph type="title"/>
          </p:nvPr>
        </p:nvSpPr>
        <p:spPr>
          <a:xfrm>
            <a:off x="603504" y="385591"/>
            <a:ext cx="10780776" cy="881349"/>
          </a:xfrm>
        </p:spPr>
        <p:txBody>
          <a:bodyPr>
            <a:normAutofit/>
          </a:bodyPr>
          <a:lstStyle/>
          <a:p>
            <a:r>
              <a:rPr lang="hi-IN" sz="6000" dirty="0">
                <a:latin typeface="Nirmala Text" panose="020B0502040204020203" pitchFamily="34" charset="0"/>
                <a:ea typeface="Nirmala Text" panose="020B0502040204020203" pitchFamily="34" charset="0"/>
                <a:cs typeface="Nirmala Text" panose="020B0502040204020203" pitchFamily="34" charset="0"/>
              </a:rPr>
              <a:t>बाकी सभी लोग पाप में पैदा हुए हैं</a:t>
            </a:r>
            <a:endParaRPr lang="en-GB" sz="6000" dirty="0">
              <a:latin typeface="Nirmala Text" panose="020B0502040204020203" pitchFamily="34" charset="0"/>
              <a:ea typeface="Nirmala Text" panose="020B0502040204020203" pitchFamily="34" charset="0"/>
              <a:cs typeface="Nirmala Text" panose="020B0502040204020203" pitchFamily="34" charset="0"/>
            </a:endParaRPr>
          </a:p>
        </p:txBody>
      </p:sp>
      <p:sp>
        <p:nvSpPr>
          <p:cNvPr id="3" name="Text Placeholder 2">
            <a:extLst>
              <a:ext uri="{FF2B5EF4-FFF2-40B4-BE49-F238E27FC236}">
                <a16:creationId xmlns:a16="http://schemas.microsoft.com/office/drawing/2014/main" id="{2588EC0A-852A-8603-983E-8DDDED025034}"/>
              </a:ext>
            </a:extLst>
          </p:cNvPr>
          <p:cNvSpPr>
            <a:spLocks noGrp="1"/>
          </p:cNvSpPr>
          <p:nvPr>
            <p:ph type="body" idx="1"/>
          </p:nvPr>
        </p:nvSpPr>
        <p:spPr>
          <a:xfrm>
            <a:off x="770666" y="5390285"/>
            <a:ext cx="10650667" cy="977463"/>
          </a:xfrm>
        </p:spPr>
        <p:txBody>
          <a:bodyPr>
            <a:normAutofit/>
          </a:bodyPr>
          <a:lstStyle/>
          <a:p>
            <a:r>
              <a:rPr lang="hi-IN" sz="4400" dirty="0">
                <a:latin typeface="Nirmala Text" panose="020B0502040204020203" pitchFamily="34" charset="0"/>
                <a:ea typeface="Nirmala Text" panose="020B0502040204020203" pitchFamily="34" charset="0"/>
                <a:cs typeface="Nirmala Text" panose="020B0502040204020203" pitchFamily="34" charset="0"/>
              </a:rPr>
              <a:t>रोमियों 5:12</a:t>
            </a:r>
            <a:endParaRPr lang="en-GB" sz="4400" dirty="0">
              <a:latin typeface="Nirmala Text" panose="020B0502040204020203" pitchFamily="34" charset="0"/>
              <a:ea typeface="Nirmala Text" panose="020B0502040204020203" pitchFamily="34" charset="0"/>
              <a:cs typeface="Nirmala Text" panose="020B0502040204020203" pitchFamily="34" charset="0"/>
            </a:endParaRPr>
          </a:p>
        </p:txBody>
      </p:sp>
      <p:sp>
        <p:nvSpPr>
          <p:cNvPr id="4" name="Slide Number Placeholder 3">
            <a:extLst>
              <a:ext uri="{FF2B5EF4-FFF2-40B4-BE49-F238E27FC236}">
                <a16:creationId xmlns:a16="http://schemas.microsoft.com/office/drawing/2014/main" id="{92431856-6D3A-8C5E-3222-C8427600A195}"/>
              </a:ext>
            </a:extLst>
          </p:cNvPr>
          <p:cNvSpPr>
            <a:spLocks noGrp="1"/>
          </p:cNvSpPr>
          <p:nvPr>
            <p:ph type="sldNum" sz="quarter" idx="12"/>
          </p:nvPr>
        </p:nvSpPr>
        <p:spPr/>
        <p:txBody>
          <a:bodyPr/>
          <a:lstStyle/>
          <a:p>
            <a:fld id="{4FAB73BC-B049-4115-A692-8D63A059BFB8}" type="slidenum">
              <a:rPr lang="en-US" smtClean="0"/>
              <a:pPr/>
              <a:t>21</a:t>
            </a:fld>
            <a:endParaRPr lang="en-US" dirty="0"/>
          </a:p>
        </p:txBody>
      </p:sp>
      <p:sp>
        <p:nvSpPr>
          <p:cNvPr id="5" name="Text Placeholder 2">
            <a:extLst>
              <a:ext uri="{FF2B5EF4-FFF2-40B4-BE49-F238E27FC236}">
                <a16:creationId xmlns:a16="http://schemas.microsoft.com/office/drawing/2014/main" id="{716A0A2D-48C6-49DC-3CCE-965FE91D8EE1}"/>
              </a:ext>
            </a:extLst>
          </p:cNvPr>
          <p:cNvSpPr txBox="1">
            <a:spLocks/>
          </p:cNvSpPr>
          <p:nvPr/>
        </p:nvSpPr>
        <p:spPr>
          <a:xfrm>
            <a:off x="733613" y="1961285"/>
            <a:ext cx="10650667" cy="2932448"/>
          </a:xfrm>
          <a:prstGeom prst="rect">
            <a:avLst/>
          </a:prstGeom>
        </p:spPr>
        <p:txBody>
          <a:bodyPr vert="horz" lIns="91440" tIns="45720" rIns="91440" bIns="45720" rtlCol="0" anchor="t">
            <a:normAutofit/>
          </a:bodyPr>
          <a:lstStyle>
            <a:lvl1pPr marL="0" indent="0" algn="l" defTabSz="914400" rtl="0" eaLnBrk="1" latinLnBrk="0" hangingPunct="1">
              <a:lnSpc>
                <a:spcPct val="85000"/>
              </a:lnSpc>
              <a:spcBef>
                <a:spcPts val="1300"/>
              </a:spcBef>
              <a:buFont typeface="Arial" pitchFamily="34" charset="0"/>
              <a:buNone/>
              <a:defRPr sz="3200" kern="1200">
                <a:solidFill>
                  <a:schemeClr val="tx1"/>
                </a:solidFill>
                <a:latin typeface="+mj-lt"/>
                <a:ea typeface="+mn-ea"/>
                <a:cs typeface="+mn-cs"/>
              </a:defRPr>
            </a:lvl1pPr>
            <a:lvl2pPr marL="457200" indent="0" algn="l" defTabSz="914400" rtl="0" eaLnBrk="1" latinLnBrk="0" hangingPunct="1">
              <a:lnSpc>
                <a:spcPct val="85000"/>
              </a:lnSpc>
              <a:spcBef>
                <a:spcPts val="600"/>
              </a:spcBef>
              <a:buFont typeface="Arial" pitchFamily="34" charset="0"/>
              <a:buNone/>
              <a:defRPr sz="1800" kern="1200">
                <a:solidFill>
                  <a:schemeClr val="tx1">
                    <a:tint val="75000"/>
                  </a:schemeClr>
                </a:solidFill>
                <a:latin typeface="+mn-lt"/>
                <a:ea typeface="+mn-ea"/>
                <a:cs typeface="+mn-cs"/>
              </a:defRPr>
            </a:lvl2pPr>
            <a:lvl3pPr marL="914400" indent="0" algn="l" defTabSz="914400" rtl="0" eaLnBrk="1" latinLnBrk="0" hangingPunct="1">
              <a:lnSpc>
                <a:spcPct val="85000"/>
              </a:lnSpc>
              <a:spcBef>
                <a:spcPts val="600"/>
              </a:spcBef>
              <a:buFont typeface="Arial" pitchFamily="34" charset="0"/>
              <a:buNone/>
              <a:defRPr sz="1600" i="1" kern="1200">
                <a:solidFill>
                  <a:schemeClr val="tx1">
                    <a:tint val="75000"/>
                  </a:schemeClr>
                </a:solidFill>
                <a:latin typeface="+mn-lt"/>
                <a:ea typeface="+mn-ea"/>
                <a:cs typeface="+mn-cs"/>
              </a:defRPr>
            </a:lvl3pPr>
            <a:lvl4pPr marL="1371600" indent="0" algn="l" defTabSz="914400" rtl="0" eaLnBrk="1" latinLnBrk="0" hangingPunct="1">
              <a:lnSpc>
                <a:spcPct val="85000"/>
              </a:lnSpc>
              <a:spcBef>
                <a:spcPts val="600"/>
              </a:spcBef>
              <a:buFont typeface="Arial" pitchFamily="34" charset="0"/>
              <a:buNone/>
              <a:defRPr sz="1400" kern="1200">
                <a:solidFill>
                  <a:schemeClr val="tx1">
                    <a:tint val="75000"/>
                  </a:schemeClr>
                </a:solidFill>
                <a:latin typeface="+mn-lt"/>
                <a:ea typeface="+mn-ea"/>
                <a:cs typeface="+mn-cs"/>
              </a:defRPr>
            </a:lvl4pPr>
            <a:lvl5pPr marL="1828800" indent="0" algn="l" defTabSz="914400" rtl="0" eaLnBrk="1" latinLnBrk="0" hangingPunct="1">
              <a:lnSpc>
                <a:spcPct val="85000"/>
              </a:lnSpc>
              <a:spcBef>
                <a:spcPts val="600"/>
              </a:spcBef>
              <a:buFont typeface="Arial" pitchFamily="34" charset="0"/>
              <a:buNone/>
              <a:defRPr sz="1400" kern="1200">
                <a:solidFill>
                  <a:schemeClr val="tx1">
                    <a:tint val="75000"/>
                  </a:schemeClr>
                </a:solidFill>
                <a:latin typeface="+mn-lt"/>
                <a:ea typeface="+mn-ea"/>
                <a:cs typeface="+mn-cs"/>
              </a:defRPr>
            </a:lvl5pPr>
            <a:lvl6pPr marL="2286000" indent="0" algn="l" defTabSz="914400" rtl="0" eaLnBrk="1" latinLnBrk="0" hangingPunct="1">
              <a:lnSpc>
                <a:spcPct val="85000"/>
              </a:lnSpc>
              <a:spcBef>
                <a:spcPts val="600"/>
              </a:spcBef>
              <a:buFont typeface="Arial" pitchFamily="34" charset="0"/>
              <a:buNone/>
              <a:defRPr sz="1400" kern="1200">
                <a:solidFill>
                  <a:schemeClr val="tx1">
                    <a:tint val="75000"/>
                  </a:schemeClr>
                </a:solidFill>
                <a:latin typeface="+mn-lt"/>
                <a:ea typeface="+mn-ea"/>
                <a:cs typeface="+mn-cs"/>
              </a:defRPr>
            </a:lvl6pPr>
            <a:lvl7pPr marL="2743200" indent="0" algn="l" defTabSz="914400" rtl="0" eaLnBrk="1" latinLnBrk="0" hangingPunct="1">
              <a:lnSpc>
                <a:spcPct val="85000"/>
              </a:lnSpc>
              <a:spcBef>
                <a:spcPts val="600"/>
              </a:spcBef>
              <a:buFont typeface="Arial" pitchFamily="34" charset="0"/>
              <a:buNone/>
              <a:defRPr sz="1400" kern="1200">
                <a:solidFill>
                  <a:schemeClr val="tx1">
                    <a:tint val="75000"/>
                  </a:schemeClr>
                </a:solidFill>
                <a:latin typeface="+mn-lt"/>
                <a:ea typeface="+mn-ea"/>
                <a:cs typeface="+mn-cs"/>
              </a:defRPr>
            </a:lvl7pPr>
            <a:lvl8pPr marL="3200400" indent="0" algn="l" defTabSz="914400" rtl="0" eaLnBrk="1" latinLnBrk="0" hangingPunct="1">
              <a:lnSpc>
                <a:spcPct val="85000"/>
              </a:lnSpc>
              <a:spcBef>
                <a:spcPts val="600"/>
              </a:spcBef>
              <a:buFont typeface="Arial" pitchFamily="34" charset="0"/>
              <a:buNone/>
              <a:defRPr sz="1400" kern="1200">
                <a:solidFill>
                  <a:schemeClr val="tx1">
                    <a:tint val="75000"/>
                  </a:schemeClr>
                </a:solidFill>
                <a:latin typeface="+mn-lt"/>
                <a:ea typeface="+mn-ea"/>
                <a:cs typeface="+mn-cs"/>
              </a:defRPr>
            </a:lvl8pPr>
            <a:lvl9pPr marL="3657600" indent="0" algn="l" defTabSz="914400" rtl="0" eaLnBrk="1" latinLnBrk="0" hangingPunct="1">
              <a:lnSpc>
                <a:spcPct val="85000"/>
              </a:lnSpc>
              <a:spcBef>
                <a:spcPts val="600"/>
              </a:spcBef>
              <a:buFont typeface="Arial" pitchFamily="34" charset="0"/>
              <a:buNone/>
              <a:defRPr sz="1400" kern="1200">
                <a:solidFill>
                  <a:schemeClr val="tx1">
                    <a:tint val="75000"/>
                  </a:schemeClr>
                </a:solidFill>
                <a:latin typeface="+mn-lt"/>
                <a:ea typeface="+mn-ea"/>
                <a:cs typeface="+mn-cs"/>
              </a:defRPr>
            </a:lvl9pPr>
          </a:lstStyle>
          <a:p>
            <a:pPr>
              <a:lnSpc>
                <a:spcPct val="100000"/>
              </a:lnSpc>
            </a:pPr>
            <a:r>
              <a:rPr lang="hi-IN" sz="4400" dirty="0">
                <a:latin typeface="Nirmala Text" panose="020B0502040204020203" pitchFamily="34" charset="0"/>
                <a:ea typeface="Nirmala Text" panose="020B0502040204020203" pitchFamily="34" charset="0"/>
                <a:cs typeface="Nirmala Text" panose="020B0502040204020203" pitchFamily="34" charset="0"/>
              </a:rPr>
              <a:t>इसलिये जैसा एक मनुष्य के द्वारा पाप जगत में आया, और पाप के द्वारा मृत्यु आई, और इस रीति से मृत्यु सब मनुष्यों में फैल गई, क्योंकि सबने पाप किया।</a:t>
            </a:r>
            <a:endParaRPr lang="en-GB" sz="4400" dirty="0">
              <a:latin typeface="Nirmala Text" panose="020B0502040204020203" pitchFamily="34" charset="0"/>
              <a:ea typeface="Nirmala Text" panose="020B0502040204020203" pitchFamily="34" charset="0"/>
              <a:cs typeface="Nirmala Text" panose="020B0502040204020203" pitchFamily="34" charset="0"/>
            </a:endParaRPr>
          </a:p>
        </p:txBody>
      </p:sp>
    </p:spTree>
    <p:extLst>
      <p:ext uri="{BB962C8B-B14F-4D97-AF65-F5344CB8AC3E}">
        <p14:creationId xmlns:p14="http://schemas.microsoft.com/office/powerpoint/2010/main" val="132982075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9AFC06-EA97-F994-E893-E583E92695E1}"/>
              </a:ext>
            </a:extLst>
          </p:cNvPr>
          <p:cNvSpPr>
            <a:spLocks noGrp="1"/>
          </p:cNvSpPr>
          <p:nvPr>
            <p:ph type="title"/>
          </p:nvPr>
        </p:nvSpPr>
        <p:spPr>
          <a:xfrm>
            <a:off x="603504" y="385591"/>
            <a:ext cx="10780776" cy="881349"/>
          </a:xfrm>
        </p:spPr>
        <p:txBody>
          <a:bodyPr>
            <a:normAutofit/>
          </a:bodyPr>
          <a:lstStyle/>
          <a:p>
            <a:r>
              <a:rPr lang="hi-IN" sz="6000" dirty="0">
                <a:latin typeface="Nirmala Text" panose="020B0502040204020203" pitchFamily="34" charset="0"/>
                <a:ea typeface="Nirmala Text" panose="020B0502040204020203" pitchFamily="34" charset="0"/>
                <a:cs typeface="Nirmala Text" panose="020B0502040204020203" pitchFamily="34" charset="0"/>
              </a:rPr>
              <a:t>यीशु ने कभी पाप नहीं किया</a:t>
            </a:r>
            <a:endParaRPr lang="en-GB" sz="6000" dirty="0">
              <a:latin typeface="Nirmala Text" panose="020B0502040204020203" pitchFamily="34" charset="0"/>
              <a:ea typeface="Nirmala Text" panose="020B0502040204020203" pitchFamily="34" charset="0"/>
              <a:cs typeface="Nirmala Text" panose="020B0502040204020203" pitchFamily="34" charset="0"/>
            </a:endParaRPr>
          </a:p>
        </p:txBody>
      </p:sp>
      <p:sp>
        <p:nvSpPr>
          <p:cNvPr id="3" name="Text Placeholder 2">
            <a:extLst>
              <a:ext uri="{FF2B5EF4-FFF2-40B4-BE49-F238E27FC236}">
                <a16:creationId xmlns:a16="http://schemas.microsoft.com/office/drawing/2014/main" id="{2588EC0A-852A-8603-983E-8DDDED025034}"/>
              </a:ext>
            </a:extLst>
          </p:cNvPr>
          <p:cNvSpPr>
            <a:spLocks noGrp="1"/>
          </p:cNvSpPr>
          <p:nvPr>
            <p:ph type="body" idx="1"/>
          </p:nvPr>
        </p:nvSpPr>
        <p:spPr>
          <a:xfrm>
            <a:off x="770666" y="5390285"/>
            <a:ext cx="10650667" cy="977463"/>
          </a:xfrm>
        </p:spPr>
        <p:txBody>
          <a:bodyPr>
            <a:normAutofit/>
          </a:bodyPr>
          <a:lstStyle/>
          <a:p>
            <a:r>
              <a:rPr lang="hi-IN" sz="4400" dirty="0">
                <a:latin typeface="Nirmala Text" panose="020B0502040204020203" pitchFamily="34" charset="0"/>
                <a:ea typeface="Nirmala Text" panose="020B0502040204020203" pitchFamily="34" charset="0"/>
                <a:cs typeface="Nirmala Text" panose="020B0502040204020203" pitchFamily="34" charset="0"/>
              </a:rPr>
              <a:t>1 यूहन्ना 3:5</a:t>
            </a:r>
            <a:endParaRPr lang="en-GB" sz="4400" dirty="0">
              <a:latin typeface="Nirmala Text" panose="020B0502040204020203" pitchFamily="34" charset="0"/>
              <a:ea typeface="Nirmala Text" panose="020B0502040204020203" pitchFamily="34" charset="0"/>
              <a:cs typeface="Nirmala Text" panose="020B0502040204020203" pitchFamily="34" charset="0"/>
            </a:endParaRPr>
          </a:p>
        </p:txBody>
      </p:sp>
      <p:sp>
        <p:nvSpPr>
          <p:cNvPr id="4" name="Slide Number Placeholder 3">
            <a:extLst>
              <a:ext uri="{FF2B5EF4-FFF2-40B4-BE49-F238E27FC236}">
                <a16:creationId xmlns:a16="http://schemas.microsoft.com/office/drawing/2014/main" id="{92431856-6D3A-8C5E-3222-C8427600A195}"/>
              </a:ext>
            </a:extLst>
          </p:cNvPr>
          <p:cNvSpPr>
            <a:spLocks noGrp="1"/>
          </p:cNvSpPr>
          <p:nvPr>
            <p:ph type="sldNum" sz="quarter" idx="12"/>
          </p:nvPr>
        </p:nvSpPr>
        <p:spPr/>
        <p:txBody>
          <a:bodyPr/>
          <a:lstStyle/>
          <a:p>
            <a:fld id="{4FAB73BC-B049-4115-A692-8D63A059BFB8}" type="slidenum">
              <a:rPr lang="en-US" smtClean="0"/>
              <a:pPr/>
              <a:t>22</a:t>
            </a:fld>
            <a:endParaRPr lang="en-US" dirty="0"/>
          </a:p>
        </p:txBody>
      </p:sp>
      <p:sp>
        <p:nvSpPr>
          <p:cNvPr id="5" name="Text Placeholder 2">
            <a:extLst>
              <a:ext uri="{FF2B5EF4-FFF2-40B4-BE49-F238E27FC236}">
                <a16:creationId xmlns:a16="http://schemas.microsoft.com/office/drawing/2014/main" id="{716A0A2D-48C6-49DC-3CCE-965FE91D8EE1}"/>
              </a:ext>
            </a:extLst>
          </p:cNvPr>
          <p:cNvSpPr txBox="1">
            <a:spLocks/>
          </p:cNvSpPr>
          <p:nvPr/>
        </p:nvSpPr>
        <p:spPr>
          <a:xfrm>
            <a:off x="733613" y="1961285"/>
            <a:ext cx="10650667" cy="2932448"/>
          </a:xfrm>
          <a:prstGeom prst="rect">
            <a:avLst/>
          </a:prstGeom>
        </p:spPr>
        <p:txBody>
          <a:bodyPr vert="horz" lIns="91440" tIns="45720" rIns="91440" bIns="45720" rtlCol="0" anchor="t">
            <a:normAutofit/>
          </a:bodyPr>
          <a:lstStyle>
            <a:lvl1pPr marL="0" indent="0" algn="l" defTabSz="914400" rtl="0" eaLnBrk="1" latinLnBrk="0" hangingPunct="1">
              <a:lnSpc>
                <a:spcPct val="85000"/>
              </a:lnSpc>
              <a:spcBef>
                <a:spcPts val="1300"/>
              </a:spcBef>
              <a:buFont typeface="Arial" pitchFamily="34" charset="0"/>
              <a:buNone/>
              <a:defRPr sz="3200" kern="1200">
                <a:solidFill>
                  <a:schemeClr val="tx1"/>
                </a:solidFill>
                <a:latin typeface="+mj-lt"/>
                <a:ea typeface="+mn-ea"/>
                <a:cs typeface="+mn-cs"/>
              </a:defRPr>
            </a:lvl1pPr>
            <a:lvl2pPr marL="457200" indent="0" algn="l" defTabSz="914400" rtl="0" eaLnBrk="1" latinLnBrk="0" hangingPunct="1">
              <a:lnSpc>
                <a:spcPct val="85000"/>
              </a:lnSpc>
              <a:spcBef>
                <a:spcPts val="600"/>
              </a:spcBef>
              <a:buFont typeface="Arial" pitchFamily="34" charset="0"/>
              <a:buNone/>
              <a:defRPr sz="1800" kern="1200">
                <a:solidFill>
                  <a:schemeClr val="tx1">
                    <a:tint val="75000"/>
                  </a:schemeClr>
                </a:solidFill>
                <a:latin typeface="+mn-lt"/>
                <a:ea typeface="+mn-ea"/>
                <a:cs typeface="+mn-cs"/>
              </a:defRPr>
            </a:lvl2pPr>
            <a:lvl3pPr marL="914400" indent="0" algn="l" defTabSz="914400" rtl="0" eaLnBrk="1" latinLnBrk="0" hangingPunct="1">
              <a:lnSpc>
                <a:spcPct val="85000"/>
              </a:lnSpc>
              <a:spcBef>
                <a:spcPts val="600"/>
              </a:spcBef>
              <a:buFont typeface="Arial" pitchFamily="34" charset="0"/>
              <a:buNone/>
              <a:defRPr sz="1600" i="1" kern="1200">
                <a:solidFill>
                  <a:schemeClr val="tx1">
                    <a:tint val="75000"/>
                  </a:schemeClr>
                </a:solidFill>
                <a:latin typeface="+mn-lt"/>
                <a:ea typeface="+mn-ea"/>
                <a:cs typeface="+mn-cs"/>
              </a:defRPr>
            </a:lvl3pPr>
            <a:lvl4pPr marL="1371600" indent="0" algn="l" defTabSz="914400" rtl="0" eaLnBrk="1" latinLnBrk="0" hangingPunct="1">
              <a:lnSpc>
                <a:spcPct val="85000"/>
              </a:lnSpc>
              <a:spcBef>
                <a:spcPts val="600"/>
              </a:spcBef>
              <a:buFont typeface="Arial" pitchFamily="34" charset="0"/>
              <a:buNone/>
              <a:defRPr sz="1400" kern="1200">
                <a:solidFill>
                  <a:schemeClr val="tx1">
                    <a:tint val="75000"/>
                  </a:schemeClr>
                </a:solidFill>
                <a:latin typeface="+mn-lt"/>
                <a:ea typeface="+mn-ea"/>
                <a:cs typeface="+mn-cs"/>
              </a:defRPr>
            </a:lvl4pPr>
            <a:lvl5pPr marL="1828800" indent="0" algn="l" defTabSz="914400" rtl="0" eaLnBrk="1" latinLnBrk="0" hangingPunct="1">
              <a:lnSpc>
                <a:spcPct val="85000"/>
              </a:lnSpc>
              <a:spcBef>
                <a:spcPts val="600"/>
              </a:spcBef>
              <a:buFont typeface="Arial" pitchFamily="34" charset="0"/>
              <a:buNone/>
              <a:defRPr sz="1400" kern="1200">
                <a:solidFill>
                  <a:schemeClr val="tx1">
                    <a:tint val="75000"/>
                  </a:schemeClr>
                </a:solidFill>
                <a:latin typeface="+mn-lt"/>
                <a:ea typeface="+mn-ea"/>
                <a:cs typeface="+mn-cs"/>
              </a:defRPr>
            </a:lvl5pPr>
            <a:lvl6pPr marL="2286000" indent="0" algn="l" defTabSz="914400" rtl="0" eaLnBrk="1" latinLnBrk="0" hangingPunct="1">
              <a:lnSpc>
                <a:spcPct val="85000"/>
              </a:lnSpc>
              <a:spcBef>
                <a:spcPts val="600"/>
              </a:spcBef>
              <a:buFont typeface="Arial" pitchFamily="34" charset="0"/>
              <a:buNone/>
              <a:defRPr sz="1400" kern="1200">
                <a:solidFill>
                  <a:schemeClr val="tx1">
                    <a:tint val="75000"/>
                  </a:schemeClr>
                </a:solidFill>
                <a:latin typeface="+mn-lt"/>
                <a:ea typeface="+mn-ea"/>
                <a:cs typeface="+mn-cs"/>
              </a:defRPr>
            </a:lvl6pPr>
            <a:lvl7pPr marL="2743200" indent="0" algn="l" defTabSz="914400" rtl="0" eaLnBrk="1" latinLnBrk="0" hangingPunct="1">
              <a:lnSpc>
                <a:spcPct val="85000"/>
              </a:lnSpc>
              <a:spcBef>
                <a:spcPts val="600"/>
              </a:spcBef>
              <a:buFont typeface="Arial" pitchFamily="34" charset="0"/>
              <a:buNone/>
              <a:defRPr sz="1400" kern="1200">
                <a:solidFill>
                  <a:schemeClr val="tx1">
                    <a:tint val="75000"/>
                  </a:schemeClr>
                </a:solidFill>
                <a:latin typeface="+mn-lt"/>
                <a:ea typeface="+mn-ea"/>
                <a:cs typeface="+mn-cs"/>
              </a:defRPr>
            </a:lvl7pPr>
            <a:lvl8pPr marL="3200400" indent="0" algn="l" defTabSz="914400" rtl="0" eaLnBrk="1" latinLnBrk="0" hangingPunct="1">
              <a:lnSpc>
                <a:spcPct val="85000"/>
              </a:lnSpc>
              <a:spcBef>
                <a:spcPts val="600"/>
              </a:spcBef>
              <a:buFont typeface="Arial" pitchFamily="34" charset="0"/>
              <a:buNone/>
              <a:defRPr sz="1400" kern="1200">
                <a:solidFill>
                  <a:schemeClr val="tx1">
                    <a:tint val="75000"/>
                  </a:schemeClr>
                </a:solidFill>
                <a:latin typeface="+mn-lt"/>
                <a:ea typeface="+mn-ea"/>
                <a:cs typeface="+mn-cs"/>
              </a:defRPr>
            </a:lvl8pPr>
            <a:lvl9pPr marL="3657600" indent="0" algn="l" defTabSz="914400" rtl="0" eaLnBrk="1" latinLnBrk="0" hangingPunct="1">
              <a:lnSpc>
                <a:spcPct val="85000"/>
              </a:lnSpc>
              <a:spcBef>
                <a:spcPts val="600"/>
              </a:spcBef>
              <a:buFont typeface="Arial" pitchFamily="34" charset="0"/>
              <a:buNone/>
              <a:defRPr sz="1400" kern="1200">
                <a:solidFill>
                  <a:schemeClr val="tx1">
                    <a:tint val="75000"/>
                  </a:schemeClr>
                </a:solidFill>
                <a:latin typeface="+mn-lt"/>
                <a:ea typeface="+mn-ea"/>
                <a:cs typeface="+mn-cs"/>
              </a:defRPr>
            </a:lvl9pPr>
          </a:lstStyle>
          <a:p>
            <a:pPr>
              <a:lnSpc>
                <a:spcPct val="100000"/>
              </a:lnSpc>
            </a:pPr>
            <a:r>
              <a:rPr lang="en-GB" sz="4400" dirty="0">
                <a:latin typeface="Nirmala Text" panose="020B0502040204020203" pitchFamily="34" charset="0"/>
                <a:ea typeface="Nirmala Text" panose="020B0502040204020203" pitchFamily="34" charset="0"/>
                <a:cs typeface="Nirmala Text" panose="020B0502040204020203" pitchFamily="34" charset="0"/>
              </a:rPr>
              <a:t>…</a:t>
            </a:r>
            <a:r>
              <a:rPr lang="hi-IN" sz="4400" dirty="0">
                <a:latin typeface="Nirmala Text" panose="020B0502040204020203" pitchFamily="34" charset="0"/>
                <a:ea typeface="Nirmala Text" panose="020B0502040204020203" pitchFamily="34" charset="0"/>
                <a:cs typeface="Nirmala Text" panose="020B0502040204020203" pitchFamily="34" charset="0"/>
              </a:rPr>
              <a:t>वह इसलिये प्रगट हुआ कि पापों को हर ले जाए; और उसके स्वभाव में पाप नहीं।</a:t>
            </a:r>
            <a:endParaRPr lang="en-GB" sz="4400" dirty="0">
              <a:latin typeface="Nirmala Text" panose="020B0502040204020203" pitchFamily="34" charset="0"/>
              <a:ea typeface="Nirmala Text" panose="020B0502040204020203" pitchFamily="34" charset="0"/>
              <a:cs typeface="Nirmala Text" panose="020B0502040204020203" pitchFamily="34" charset="0"/>
            </a:endParaRPr>
          </a:p>
        </p:txBody>
      </p:sp>
    </p:spTree>
    <p:extLst>
      <p:ext uri="{BB962C8B-B14F-4D97-AF65-F5344CB8AC3E}">
        <p14:creationId xmlns:p14="http://schemas.microsoft.com/office/powerpoint/2010/main" val="15084775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9AFC06-EA97-F994-E893-E583E92695E1}"/>
              </a:ext>
            </a:extLst>
          </p:cNvPr>
          <p:cNvSpPr>
            <a:spLocks noGrp="1"/>
          </p:cNvSpPr>
          <p:nvPr>
            <p:ph type="title"/>
          </p:nvPr>
        </p:nvSpPr>
        <p:spPr>
          <a:xfrm>
            <a:off x="603504" y="385591"/>
            <a:ext cx="10780776" cy="881349"/>
          </a:xfrm>
        </p:spPr>
        <p:txBody>
          <a:bodyPr>
            <a:normAutofit/>
          </a:bodyPr>
          <a:lstStyle/>
          <a:p>
            <a:r>
              <a:rPr lang="hi-IN" sz="6000" dirty="0">
                <a:latin typeface="Nirmala Text" panose="020B0502040204020203" pitchFamily="34" charset="0"/>
                <a:ea typeface="Nirmala Text" panose="020B0502040204020203" pitchFamily="34" charset="0"/>
                <a:cs typeface="Nirmala Text" panose="020B0502040204020203" pitchFamily="34" charset="0"/>
              </a:rPr>
              <a:t>यीशु जानबूझकर हमारे लिए मरे</a:t>
            </a:r>
            <a:endParaRPr lang="en-GB" sz="6000" dirty="0">
              <a:latin typeface="Nirmala Text" panose="020B0502040204020203" pitchFamily="34" charset="0"/>
              <a:ea typeface="Nirmala Text" panose="020B0502040204020203" pitchFamily="34" charset="0"/>
              <a:cs typeface="Nirmala Text" panose="020B0502040204020203" pitchFamily="34" charset="0"/>
            </a:endParaRPr>
          </a:p>
        </p:txBody>
      </p:sp>
      <p:sp>
        <p:nvSpPr>
          <p:cNvPr id="3" name="Text Placeholder 2">
            <a:extLst>
              <a:ext uri="{FF2B5EF4-FFF2-40B4-BE49-F238E27FC236}">
                <a16:creationId xmlns:a16="http://schemas.microsoft.com/office/drawing/2014/main" id="{2588EC0A-852A-8603-983E-8DDDED025034}"/>
              </a:ext>
            </a:extLst>
          </p:cNvPr>
          <p:cNvSpPr>
            <a:spLocks noGrp="1"/>
          </p:cNvSpPr>
          <p:nvPr>
            <p:ph type="body" idx="1"/>
          </p:nvPr>
        </p:nvSpPr>
        <p:spPr>
          <a:xfrm>
            <a:off x="770666" y="5390285"/>
            <a:ext cx="10650667" cy="977463"/>
          </a:xfrm>
        </p:spPr>
        <p:txBody>
          <a:bodyPr>
            <a:normAutofit/>
          </a:bodyPr>
          <a:lstStyle/>
          <a:p>
            <a:r>
              <a:rPr lang="en-GB" sz="4400" dirty="0">
                <a:latin typeface="Nirmala Text" panose="020B0502040204020203" pitchFamily="34" charset="0"/>
                <a:ea typeface="Nirmala Text" panose="020B0502040204020203" pitchFamily="34" charset="0"/>
                <a:cs typeface="Nirmala Text" panose="020B0502040204020203" pitchFamily="34" charset="0"/>
              </a:rPr>
              <a:t>1 </a:t>
            </a:r>
            <a:r>
              <a:rPr lang="hi-IN" sz="4400" dirty="0">
                <a:latin typeface="Nirmala Text" panose="020B0502040204020203" pitchFamily="34" charset="0"/>
                <a:ea typeface="Nirmala Text" panose="020B0502040204020203" pitchFamily="34" charset="0"/>
                <a:cs typeface="Nirmala Text" panose="020B0502040204020203" pitchFamily="34" charset="0"/>
              </a:rPr>
              <a:t>यूहन्ना</a:t>
            </a:r>
            <a:r>
              <a:rPr lang="en-GB" sz="4400" dirty="0">
                <a:latin typeface="Nirmala Text" panose="020B0502040204020203" pitchFamily="34" charset="0"/>
                <a:ea typeface="Nirmala Text" panose="020B0502040204020203" pitchFamily="34" charset="0"/>
                <a:cs typeface="Nirmala Text" panose="020B0502040204020203" pitchFamily="34" charset="0"/>
              </a:rPr>
              <a:t> 3:16</a:t>
            </a:r>
          </a:p>
        </p:txBody>
      </p:sp>
      <p:sp>
        <p:nvSpPr>
          <p:cNvPr id="4" name="Slide Number Placeholder 3">
            <a:extLst>
              <a:ext uri="{FF2B5EF4-FFF2-40B4-BE49-F238E27FC236}">
                <a16:creationId xmlns:a16="http://schemas.microsoft.com/office/drawing/2014/main" id="{92431856-6D3A-8C5E-3222-C8427600A195}"/>
              </a:ext>
            </a:extLst>
          </p:cNvPr>
          <p:cNvSpPr>
            <a:spLocks noGrp="1"/>
          </p:cNvSpPr>
          <p:nvPr>
            <p:ph type="sldNum" sz="quarter" idx="12"/>
          </p:nvPr>
        </p:nvSpPr>
        <p:spPr/>
        <p:txBody>
          <a:bodyPr/>
          <a:lstStyle/>
          <a:p>
            <a:fld id="{4FAB73BC-B049-4115-A692-8D63A059BFB8}" type="slidenum">
              <a:rPr lang="en-US" smtClean="0"/>
              <a:pPr/>
              <a:t>23</a:t>
            </a:fld>
            <a:endParaRPr lang="en-US" dirty="0"/>
          </a:p>
        </p:txBody>
      </p:sp>
      <p:sp>
        <p:nvSpPr>
          <p:cNvPr id="5" name="Text Placeholder 2">
            <a:extLst>
              <a:ext uri="{FF2B5EF4-FFF2-40B4-BE49-F238E27FC236}">
                <a16:creationId xmlns:a16="http://schemas.microsoft.com/office/drawing/2014/main" id="{716A0A2D-48C6-49DC-3CCE-965FE91D8EE1}"/>
              </a:ext>
            </a:extLst>
          </p:cNvPr>
          <p:cNvSpPr txBox="1">
            <a:spLocks/>
          </p:cNvSpPr>
          <p:nvPr/>
        </p:nvSpPr>
        <p:spPr>
          <a:xfrm>
            <a:off x="733613" y="1961285"/>
            <a:ext cx="10650667" cy="2932448"/>
          </a:xfrm>
          <a:prstGeom prst="rect">
            <a:avLst/>
          </a:prstGeom>
        </p:spPr>
        <p:txBody>
          <a:bodyPr vert="horz" lIns="91440" tIns="45720" rIns="91440" bIns="45720" rtlCol="0" anchor="t">
            <a:normAutofit/>
          </a:bodyPr>
          <a:lstStyle>
            <a:lvl1pPr marL="0" indent="0" algn="l" defTabSz="914400" rtl="0" eaLnBrk="1" latinLnBrk="0" hangingPunct="1">
              <a:lnSpc>
                <a:spcPct val="85000"/>
              </a:lnSpc>
              <a:spcBef>
                <a:spcPts val="1300"/>
              </a:spcBef>
              <a:buFont typeface="Arial" pitchFamily="34" charset="0"/>
              <a:buNone/>
              <a:defRPr sz="3200" kern="1200">
                <a:solidFill>
                  <a:schemeClr val="tx1"/>
                </a:solidFill>
                <a:latin typeface="+mj-lt"/>
                <a:ea typeface="+mn-ea"/>
                <a:cs typeface="+mn-cs"/>
              </a:defRPr>
            </a:lvl1pPr>
            <a:lvl2pPr marL="457200" indent="0" algn="l" defTabSz="914400" rtl="0" eaLnBrk="1" latinLnBrk="0" hangingPunct="1">
              <a:lnSpc>
                <a:spcPct val="85000"/>
              </a:lnSpc>
              <a:spcBef>
                <a:spcPts val="600"/>
              </a:spcBef>
              <a:buFont typeface="Arial" pitchFamily="34" charset="0"/>
              <a:buNone/>
              <a:defRPr sz="1800" kern="1200">
                <a:solidFill>
                  <a:schemeClr val="tx1">
                    <a:tint val="75000"/>
                  </a:schemeClr>
                </a:solidFill>
                <a:latin typeface="+mn-lt"/>
                <a:ea typeface="+mn-ea"/>
                <a:cs typeface="+mn-cs"/>
              </a:defRPr>
            </a:lvl2pPr>
            <a:lvl3pPr marL="914400" indent="0" algn="l" defTabSz="914400" rtl="0" eaLnBrk="1" latinLnBrk="0" hangingPunct="1">
              <a:lnSpc>
                <a:spcPct val="85000"/>
              </a:lnSpc>
              <a:spcBef>
                <a:spcPts val="600"/>
              </a:spcBef>
              <a:buFont typeface="Arial" pitchFamily="34" charset="0"/>
              <a:buNone/>
              <a:defRPr sz="1600" i="1" kern="1200">
                <a:solidFill>
                  <a:schemeClr val="tx1">
                    <a:tint val="75000"/>
                  </a:schemeClr>
                </a:solidFill>
                <a:latin typeface="+mn-lt"/>
                <a:ea typeface="+mn-ea"/>
                <a:cs typeface="+mn-cs"/>
              </a:defRPr>
            </a:lvl3pPr>
            <a:lvl4pPr marL="1371600" indent="0" algn="l" defTabSz="914400" rtl="0" eaLnBrk="1" latinLnBrk="0" hangingPunct="1">
              <a:lnSpc>
                <a:spcPct val="85000"/>
              </a:lnSpc>
              <a:spcBef>
                <a:spcPts val="600"/>
              </a:spcBef>
              <a:buFont typeface="Arial" pitchFamily="34" charset="0"/>
              <a:buNone/>
              <a:defRPr sz="1400" kern="1200">
                <a:solidFill>
                  <a:schemeClr val="tx1">
                    <a:tint val="75000"/>
                  </a:schemeClr>
                </a:solidFill>
                <a:latin typeface="+mn-lt"/>
                <a:ea typeface="+mn-ea"/>
                <a:cs typeface="+mn-cs"/>
              </a:defRPr>
            </a:lvl4pPr>
            <a:lvl5pPr marL="1828800" indent="0" algn="l" defTabSz="914400" rtl="0" eaLnBrk="1" latinLnBrk="0" hangingPunct="1">
              <a:lnSpc>
                <a:spcPct val="85000"/>
              </a:lnSpc>
              <a:spcBef>
                <a:spcPts val="600"/>
              </a:spcBef>
              <a:buFont typeface="Arial" pitchFamily="34" charset="0"/>
              <a:buNone/>
              <a:defRPr sz="1400" kern="1200">
                <a:solidFill>
                  <a:schemeClr val="tx1">
                    <a:tint val="75000"/>
                  </a:schemeClr>
                </a:solidFill>
                <a:latin typeface="+mn-lt"/>
                <a:ea typeface="+mn-ea"/>
                <a:cs typeface="+mn-cs"/>
              </a:defRPr>
            </a:lvl5pPr>
            <a:lvl6pPr marL="2286000" indent="0" algn="l" defTabSz="914400" rtl="0" eaLnBrk="1" latinLnBrk="0" hangingPunct="1">
              <a:lnSpc>
                <a:spcPct val="85000"/>
              </a:lnSpc>
              <a:spcBef>
                <a:spcPts val="600"/>
              </a:spcBef>
              <a:buFont typeface="Arial" pitchFamily="34" charset="0"/>
              <a:buNone/>
              <a:defRPr sz="1400" kern="1200">
                <a:solidFill>
                  <a:schemeClr val="tx1">
                    <a:tint val="75000"/>
                  </a:schemeClr>
                </a:solidFill>
                <a:latin typeface="+mn-lt"/>
                <a:ea typeface="+mn-ea"/>
                <a:cs typeface="+mn-cs"/>
              </a:defRPr>
            </a:lvl6pPr>
            <a:lvl7pPr marL="2743200" indent="0" algn="l" defTabSz="914400" rtl="0" eaLnBrk="1" latinLnBrk="0" hangingPunct="1">
              <a:lnSpc>
                <a:spcPct val="85000"/>
              </a:lnSpc>
              <a:spcBef>
                <a:spcPts val="600"/>
              </a:spcBef>
              <a:buFont typeface="Arial" pitchFamily="34" charset="0"/>
              <a:buNone/>
              <a:defRPr sz="1400" kern="1200">
                <a:solidFill>
                  <a:schemeClr val="tx1">
                    <a:tint val="75000"/>
                  </a:schemeClr>
                </a:solidFill>
                <a:latin typeface="+mn-lt"/>
                <a:ea typeface="+mn-ea"/>
                <a:cs typeface="+mn-cs"/>
              </a:defRPr>
            </a:lvl7pPr>
            <a:lvl8pPr marL="3200400" indent="0" algn="l" defTabSz="914400" rtl="0" eaLnBrk="1" latinLnBrk="0" hangingPunct="1">
              <a:lnSpc>
                <a:spcPct val="85000"/>
              </a:lnSpc>
              <a:spcBef>
                <a:spcPts val="600"/>
              </a:spcBef>
              <a:buFont typeface="Arial" pitchFamily="34" charset="0"/>
              <a:buNone/>
              <a:defRPr sz="1400" kern="1200">
                <a:solidFill>
                  <a:schemeClr val="tx1">
                    <a:tint val="75000"/>
                  </a:schemeClr>
                </a:solidFill>
                <a:latin typeface="+mn-lt"/>
                <a:ea typeface="+mn-ea"/>
                <a:cs typeface="+mn-cs"/>
              </a:defRPr>
            </a:lvl8pPr>
            <a:lvl9pPr marL="3657600" indent="0" algn="l" defTabSz="914400" rtl="0" eaLnBrk="1" latinLnBrk="0" hangingPunct="1">
              <a:lnSpc>
                <a:spcPct val="85000"/>
              </a:lnSpc>
              <a:spcBef>
                <a:spcPts val="600"/>
              </a:spcBef>
              <a:buFont typeface="Arial" pitchFamily="34" charset="0"/>
              <a:buNone/>
              <a:defRPr sz="1400" kern="1200">
                <a:solidFill>
                  <a:schemeClr val="tx1">
                    <a:tint val="75000"/>
                  </a:schemeClr>
                </a:solidFill>
                <a:latin typeface="+mn-lt"/>
                <a:ea typeface="+mn-ea"/>
                <a:cs typeface="+mn-cs"/>
              </a:defRPr>
            </a:lvl9pPr>
          </a:lstStyle>
          <a:p>
            <a:pPr>
              <a:lnSpc>
                <a:spcPct val="100000"/>
              </a:lnSpc>
            </a:pPr>
            <a:r>
              <a:rPr lang="hi-IN" sz="4400" dirty="0">
                <a:latin typeface="Nirmala Text" panose="020B0502040204020203" pitchFamily="34" charset="0"/>
                <a:ea typeface="Nirmala Text" panose="020B0502040204020203" pitchFamily="34" charset="0"/>
                <a:cs typeface="Nirmala Text" panose="020B0502040204020203" pitchFamily="34" charset="0"/>
              </a:rPr>
              <a:t>हमने प्रेम इसी से जाना कि उसने हमारे लिये अपने प्राण दे दिए</a:t>
            </a:r>
            <a:r>
              <a:rPr lang="en-GB" sz="4400" dirty="0">
                <a:latin typeface="Nirmala Text" panose="020B0502040204020203" pitchFamily="34" charset="0"/>
                <a:ea typeface="Nirmala Text" panose="020B0502040204020203" pitchFamily="34" charset="0"/>
                <a:cs typeface="Nirmala Text" panose="020B0502040204020203" pitchFamily="34" charset="0"/>
              </a:rPr>
              <a:t>…</a:t>
            </a:r>
          </a:p>
        </p:txBody>
      </p:sp>
    </p:spTree>
    <p:extLst>
      <p:ext uri="{BB962C8B-B14F-4D97-AF65-F5344CB8AC3E}">
        <p14:creationId xmlns:p14="http://schemas.microsoft.com/office/powerpoint/2010/main" val="168031292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9AFC06-EA97-F994-E893-E583E92695E1}"/>
              </a:ext>
            </a:extLst>
          </p:cNvPr>
          <p:cNvSpPr>
            <a:spLocks noGrp="1"/>
          </p:cNvSpPr>
          <p:nvPr>
            <p:ph type="title"/>
          </p:nvPr>
        </p:nvSpPr>
        <p:spPr>
          <a:xfrm>
            <a:off x="603504" y="385591"/>
            <a:ext cx="10780776" cy="881349"/>
          </a:xfrm>
        </p:spPr>
        <p:txBody>
          <a:bodyPr>
            <a:normAutofit/>
          </a:bodyPr>
          <a:lstStyle/>
          <a:p>
            <a:r>
              <a:rPr lang="hi-IN" sz="6000" dirty="0">
                <a:latin typeface="Nirmala Text" panose="020B0502040204020203" pitchFamily="34" charset="0"/>
                <a:ea typeface="Nirmala Text" panose="020B0502040204020203" pitchFamily="34" charset="0"/>
                <a:cs typeface="Nirmala Text" panose="020B0502040204020203" pitchFamily="34" charset="0"/>
              </a:rPr>
              <a:t>उसने हमारी सज़ा ले ली</a:t>
            </a:r>
            <a:endParaRPr lang="en-GB" sz="6000" dirty="0">
              <a:latin typeface="Nirmala Text" panose="020B0502040204020203" pitchFamily="34" charset="0"/>
              <a:ea typeface="Nirmala Text" panose="020B0502040204020203" pitchFamily="34" charset="0"/>
              <a:cs typeface="Nirmala Text" panose="020B0502040204020203" pitchFamily="34" charset="0"/>
            </a:endParaRPr>
          </a:p>
        </p:txBody>
      </p:sp>
      <p:sp>
        <p:nvSpPr>
          <p:cNvPr id="3" name="Text Placeholder 2">
            <a:extLst>
              <a:ext uri="{FF2B5EF4-FFF2-40B4-BE49-F238E27FC236}">
                <a16:creationId xmlns:a16="http://schemas.microsoft.com/office/drawing/2014/main" id="{2588EC0A-852A-8603-983E-8DDDED025034}"/>
              </a:ext>
            </a:extLst>
          </p:cNvPr>
          <p:cNvSpPr>
            <a:spLocks noGrp="1"/>
          </p:cNvSpPr>
          <p:nvPr>
            <p:ph type="body" idx="1"/>
          </p:nvPr>
        </p:nvSpPr>
        <p:spPr>
          <a:xfrm>
            <a:off x="770666" y="5390285"/>
            <a:ext cx="10650667" cy="977463"/>
          </a:xfrm>
        </p:spPr>
        <p:txBody>
          <a:bodyPr>
            <a:normAutofit/>
          </a:bodyPr>
          <a:lstStyle/>
          <a:p>
            <a:r>
              <a:rPr lang="hi-IN" sz="4400" dirty="0">
                <a:latin typeface="Nirmala Text" panose="020B0502040204020203" pitchFamily="34" charset="0"/>
                <a:ea typeface="Nirmala Text" panose="020B0502040204020203" pitchFamily="34" charset="0"/>
                <a:cs typeface="Nirmala Text" panose="020B0502040204020203" pitchFamily="34" charset="0"/>
              </a:rPr>
              <a:t>यशायाह</a:t>
            </a:r>
            <a:r>
              <a:rPr lang="en-GB" sz="4400" dirty="0">
                <a:latin typeface="Nirmala Text" panose="020B0502040204020203" pitchFamily="34" charset="0"/>
                <a:ea typeface="Nirmala Text" panose="020B0502040204020203" pitchFamily="34" charset="0"/>
                <a:cs typeface="Nirmala Text" panose="020B0502040204020203" pitchFamily="34" charset="0"/>
              </a:rPr>
              <a:t> 53:6</a:t>
            </a:r>
          </a:p>
        </p:txBody>
      </p:sp>
      <p:sp>
        <p:nvSpPr>
          <p:cNvPr id="4" name="Slide Number Placeholder 3">
            <a:extLst>
              <a:ext uri="{FF2B5EF4-FFF2-40B4-BE49-F238E27FC236}">
                <a16:creationId xmlns:a16="http://schemas.microsoft.com/office/drawing/2014/main" id="{92431856-6D3A-8C5E-3222-C8427600A195}"/>
              </a:ext>
            </a:extLst>
          </p:cNvPr>
          <p:cNvSpPr>
            <a:spLocks noGrp="1"/>
          </p:cNvSpPr>
          <p:nvPr>
            <p:ph type="sldNum" sz="quarter" idx="12"/>
          </p:nvPr>
        </p:nvSpPr>
        <p:spPr/>
        <p:txBody>
          <a:bodyPr/>
          <a:lstStyle/>
          <a:p>
            <a:fld id="{4FAB73BC-B049-4115-A692-8D63A059BFB8}" type="slidenum">
              <a:rPr lang="en-US" smtClean="0"/>
              <a:pPr/>
              <a:t>24</a:t>
            </a:fld>
            <a:endParaRPr lang="en-US" dirty="0"/>
          </a:p>
        </p:txBody>
      </p:sp>
      <p:sp>
        <p:nvSpPr>
          <p:cNvPr id="5" name="Text Placeholder 2">
            <a:extLst>
              <a:ext uri="{FF2B5EF4-FFF2-40B4-BE49-F238E27FC236}">
                <a16:creationId xmlns:a16="http://schemas.microsoft.com/office/drawing/2014/main" id="{716A0A2D-48C6-49DC-3CCE-965FE91D8EE1}"/>
              </a:ext>
            </a:extLst>
          </p:cNvPr>
          <p:cNvSpPr txBox="1">
            <a:spLocks/>
          </p:cNvSpPr>
          <p:nvPr/>
        </p:nvSpPr>
        <p:spPr>
          <a:xfrm>
            <a:off x="733613" y="1961285"/>
            <a:ext cx="10650667" cy="2932448"/>
          </a:xfrm>
          <a:prstGeom prst="rect">
            <a:avLst/>
          </a:prstGeom>
        </p:spPr>
        <p:txBody>
          <a:bodyPr vert="horz" lIns="91440" tIns="45720" rIns="91440" bIns="45720" rtlCol="0" anchor="t">
            <a:normAutofit/>
          </a:bodyPr>
          <a:lstStyle>
            <a:lvl1pPr marL="0" indent="0" algn="l" defTabSz="914400" rtl="0" eaLnBrk="1" latinLnBrk="0" hangingPunct="1">
              <a:lnSpc>
                <a:spcPct val="85000"/>
              </a:lnSpc>
              <a:spcBef>
                <a:spcPts val="1300"/>
              </a:spcBef>
              <a:buFont typeface="Arial" pitchFamily="34" charset="0"/>
              <a:buNone/>
              <a:defRPr sz="3200" kern="1200">
                <a:solidFill>
                  <a:schemeClr val="tx1"/>
                </a:solidFill>
                <a:latin typeface="+mj-lt"/>
                <a:ea typeface="+mn-ea"/>
                <a:cs typeface="+mn-cs"/>
              </a:defRPr>
            </a:lvl1pPr>
            <a:lvl2pPr marL="457200" indent="0" algn="l" defTabSz="914400" rtl="0" eaLnBrk="1" latinLnBrk="0" hangingPunct="1">
              <a:lnSpc>
                <a:spcPct val="85000"/>
              </a:lnSpc>
              <a:spcBef>
                <a:spcPts val="600"/>
              </a:spcBef>
              <a:buFont typeface="Arial" pitchFamily="34" charset="0"/>
              <a:buNone/>
              <a:defRPr sz="1800" kern="1200">
                <a:solidFill>
                  <a:schemeClr val="tx1">
                    <a:tint val="75000"/>
                  </a:schemeClr>
                </a:solidFill>
                <a:latin typeface="+mn-lt"/>
                <a:ea typeface="+mn-ea"/>
                <a:cs typeface="+mn-cs"/>
              </a:defRPr>
            </a:lvl2pPr>
            <a:lvl3pPr marL="914400" indent="0" algn="l" defTabSz="914400" rtl="0" eaLnBrk="1" latinLnBrk="0" hangingPunct="1">
              <a:lnSpc>
                <a:spcPct val="85000"/>
              </a:lnSpc>
              <a:spcBef>
                <a:spcPts val="600"/>
              </a:spcBef>
              <a:buFont typeface="Arial" pitchFamily="34" charset="0"/>
              <a:buNone/>
              <a:defRPr sz="1600" i="1" kern="1200">
                <a:solidFill>
                  <a:schemeClr val="tx1">
                    <a:tint val="75000"/>
                  </a:schemeClr>
                </a:solidFill>
                <a:latin typeface="+mn-lt"/>
                <a:ea typeface="+mn-ea"/>
                <a:cs typeface="+mn-cs"/>
              </a:defRPr>
            </a:lvl3pPr>
            <a:lvl4pPr marL="1371600" indent="0" algn="l" defTabSz="914400" rtl="0" eaLnBrk="1" latinLnBrk="0" hangingPunct="1">
              <a:lnSpc>
                <a:spcPct val="85000"/>
              </a:lnSpc>
              <a:spcBef>
                <a:spcPts val="600"/>
              </a:spcBef>
              <a:buFont typeface="Arial" pitchFamily="34" charset="0"/>
              <a:buNone/>
              <a:defRPr sz="1400" kern="1200">
                <a:solidFill>
                  <a:schemeClr val="tx1">
                    <a:tint val="75000"/>
                  </a:schemeClr>
                </a:solidFill>
                <a:latin typeface="+mn-lt"/>
                <a:ea typeface="+mn-ea"/>
                <a:cs typeface="+mn-cs"/>
              </a:defRPr>
            </a:lvl4pPr>
            <a:lvl5pPr marL="1828800" indent="0" algn="l" defTabSz="914400" rtl="0" eaLnBrk="1" latinLnBrk="0" hangingPunct="1">
              <a:lnSpc>
                <a:spcPct val="85000"/>
              </a:lnSpc>
              <a:spcBef>
                <a:spcPts val="600"/>
              </a:spcBef>
              <a:buFont typeface="Arial" pitchFamily="34" charset="0"/>
              <a:buNone/>
              <a:defRPr sz="1400" kern="1200">
                <a:solidFill>
                  <a:schemeClr val="tx1">
                    <a:tint val="75000"/>
                  </a:schemeClr>
                </a:solidFill>
                <a:latin typeface="+mn-lt"/>
                <a:ea typeface="+mn-ea"/>
                <a:cs typeface="+mn-cs"/>
              </a:defRPr>
            </a:lvl5pPr>
            <a:lvl6pPr marL="2286000" indent="0" algn="l" defTabSz="914400" rtl="0" eaLnBrk="1" latinLnBrk="0" hangingPunct="1">
              <a:lnSpc>
                <a:spcPct val="85000"/>
              </a:lnSpc>
              <a:spcBef>
                <a:spcPts val="600"/>
              </a:spcBef>
              <a:buFont typeface="Arial" pitchFamily="34" charset="0"/>
              <a:buNone/>
              <a:defRPr sz="1400" kern="1200">
                <a:solidFill>
                  <a:schemeClr val="tx1">
                    <a:tint val="75000"/>
                  </a:schemeClr>
                </a:solidFill>
                <a:latin typeface="+mn-lt"/>
                <a:ea typeface="+mn-ea"/>
                <a:cs typeface="+mn-cs"/>
              </a:defRPr>
            </a:lvl6pPr>
            <a:lvl7pPr marL="2743200" indent="0" algn="l" defTabSz="914400" rtl="0" eaLnBrk="1" latinLnBrk="0" hangingPunct="1">
              <a:lnSpc>
                <a:spcPct val="85000"/>
              </a:lnSpc>
              <a:spcBef>
                <a:spcPts val="600"/>
              </a:spcBef>
              <a:buFont typeface="Arial" pitchFamily="34" charset="0"/>
              <a:buNone/>
              <a:defRPr sz="1400" kern="1200">
                <a:solidFill>
                  <a:schemeClr val="tx1">
                    <a:tint val="75000"/>
                  </a:schemeClr>
                </a:solidFill>
                <a:latin typeface="+mn-lt"/>
                <a:ea typeface="+mn-ea"/>
                <a:cs typeface="+mn-cs"/>
              </a:defRPr>
            </a:lvl7pPr>
            <a:lvl8pPr marL="3200400" indent="0" algn="l" defTabSz="914400" rtl="0" eaLnBrk="1" latinLnBrk="0" hangingPunct="1">
              <a:lnSpc>
                <a:spcPct val="85000"/>
              </a:lnSpc>
              <a:spcBef>
                <a:spcPts val="600"/>
              </a:spcBef>
              <a:buFont typeface="Arial" pitchFamily="34" charset="0"/>
              <a:buNone/>
              <a:defRPr sz="1400" kern="1200">
                <a:solidFill>
                  <a:schemeClr val="tx1">
                    <a:tint val="75000"/>
                  </a:schemeClr>
                </a:solidFill>
                <a:latin typeface="+mn-lt"/>
                <a:ea typeface="+mn-ea"/>
                <a:cs typeface="+mn-cs"/>
              </a:defRPr>
            </a:lvl8pPr>
            <a:lvl9pPr marL="3657600" indent="0" algn="l" defTabSz="914400" rtl="0" eaLnBrk="1" latinLnBrk="0" hangingPunct="1">
              <a:lnSpc>
                <a:spcPct val="85000"/>
              </a:lnSpc>
              <a:spcBef>
                <a:spcPts val="600"/>
              </a:spcBef>
              <a:buFont typeface="Arial" pitchFamily="34" charset="0"/>
              <a:buNone/>
              <a:defRPr sz="1400" kern="1200">
                <a:solidFill>
                  <a:schemeClr val="tx1">
                    <a:tint val="75000"/>
                  </a:schemeClr>
                </a:solidFill>
                <a:latin typeface="+mn-lt"/>
                <a:ea typeface="+mn-ea"/>
                <a:cs typeface="+mn-cs"/>
              </a:defRPr>
            </a:lvl9pPr>
          </a:lstStyle>
          <a:p>
            <a:pPr>
              <a:lnSpc>
                <a:spcPct val="100000"/>
              </a:lnSpc>
            </a:pPr>
            <a:r>
              <a:rPr lang="hi-IN" sz="4400" dirty="0">
                <a:latin typeface="Nirmala Text" panose="020B0502040204020203" pitchFamily="34" charset="0"/>
                <a:ea typeface="Nirmala Text" panose="020B0502040204020203" pitchFamily="34" charset="0"/>
                <a:cs typeface="Nirmala Text" panose="020B0502040204020203" pitchFamily="34" charset="0"/>
              </a:rPr>
              <a:t>हम तो सब के सब भेड़ों के समान भटक गए थे; हम में से हर एक ने अपना-अपना मार्ग लिया; और यहोवा ने हम सभों के अधर्म का बोझ उसी पर लाद दिया।</a:t>
            </a:r>
            <a:endParaRPr lang="en-GB" sz="4400" dirty="0">
              <a:latin typeface="Nirmala Text" panose="020B0502040204020203" pitchFamily="34" charset="0"/>
              <a:ea typeface="Nirmala Text" panose="020B0502040204020203" pitchFamily="34" charset="0"/>
              <a:cs typeface="Nirmala Text" panose="020B0502040204020203" pitchFamily="34" charset="0"/>
            </a:endParaRPr>
          </a:p>
        </p:txBody>
      </p:sp>
    </p:spTree>
    <p:extLst>
      <p:ext uri="{BB962C8B-B14F-4D97-AF65-F5344CB8AC3E}">
        <p14:creationId xmlns:p14="http://schemas.microsoft.com/office/powerpoint/2010/main" val="248499665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9AFC06-EA97-F994-E893-E583E92695E1}"/>
              </a:ext>
            </a:extLst>
          </p:cNvPr>
          <p:cNvSpPr>
            <a:spLocks noGrp="1"/>
          </p:cNvSpPr>
          <p:nvPr>
            <p:ph type="title"/>
          </p:nvPr>
        </p:nvSpPr>
        <p:spPr>
          <a:xfrm>
            <a:off x="603504" y="385591"/>
            <a:ext cx="10780776" cy="881349"/>
          </a:xfrm>
        </p:spPr>
        <p:txBody>
          <a:bodyPr>
            <a:normAutofit/>
          </a:bodyPr>
          <a:lstStyle/>
          <a:p>
            <a:r>
              <a:rPr lang="hi-IN" sz="6000" dirty="0">
                <a:latin typeface="Nirmala Text" panose="020B0502040204020203" pitchFamily="34" charset="0"/>
                <a:ea typeface="Nirmala Text" panose="020B0502040204020203" pitchFamily="34" charset="0"/>
                <a:cs typeface="Nirmala Text" panose="020B0502040204020203" pitchFamily="34" charset="0"/>
              </a:rPr>
              <a:t>यीशु मनुष्य और परमेश्वर है</a:t>
            </a:r>
            <a:endParaRPr lang="en-GB" sz="6000" dirty="0">
              <a:latin typeface="Nirmala Text" panose="020B0502040204020203" pitchFamily="34" charset="0"/>
              <a:ea typeface="Nirmala Text" panose="020B0502040204020203" pitchFamily="34" charset="0"/>
              <a:cs typeface="Nirmala Text" panose="020B0502040204020203" pitchFamily="34" charset="0"/>
            </a:endParaRPr>
          </a:p>
        </p:txBody>
      </p:sp>
      <p:sp>
        <p:nvSpPr>
          <p:cNvPr id="4" name="Slide Number Placeholder 3">
            <a:extLst>
              <a:ext uri="{FF2B5EF4-FFF2-40B4-BE49-F238E27FC236}">
                <a16:creationId xmlns:a16="http://schemas.microsoft.com/office/drawing/2014/main" id="{92431856-6D3A-8C5E-3222-C8427600A195}"/>
              </a:ext>
            </a:extLst>
          </p:cNvPr>
          <p:cNvSpPr>
            <a:spLocks noGrp="1"/>
          </p:cNvSpPr>
          <p:nvPr>
            <p:ph type="sldNum" sz="quarter" idx="12"/>
          </p:nvPr>
        </p:nvSpPr>
        <p:spPr/>
        <p:txBody>
          <a:bodyPr/>
          <a:lstStyle/>
          <a:p>
            <a:fld id="{4FAB73BC-B049-4115-A692-8D63A059BFB8}" type="slidenum">
              <a:rPr lang="en-US" smtClean="0"/>
              <a:pPr/>
              <a:t>25</a:t>
            </a:fld>
            <a:endParaRPr lang="en-US" dirty="0"/>
          </a:p>
        </p:txBody>
      </p:sp>
      <p:sp>
        <p:nvSpPr>
          <p:cNvPr id="5" name="Text Placeholder 2">
            <a:extLst>
              <a:ext uri="{FF2B5EF4-FFF2-40B4-BE49-F238E27FC236}">
                <a16:creationId xmlns:a16="http://schemas.microsoft.com/office/drawing/2014/main" id="{716A0A2D-48C6-49DC-3CCE-965FE91D8EE1}"/>
              </a:ext>
            </a:extLst>
          </p:cNvPr>
          <p:cNvSpPr txBox="1">
            <a:spLocks/>
          </p:cNvSpPr>
          <p:nvPr/>
        </p:nvSpPr>
        <p:spPr>
          <a:xfrm>
            <a:off x="733613" y="1961285"/>
            <a:ext cx="10650667" cy="3408574"/>
          </a:xfrm>
          <a:prstGeom prst="rect">
            <a:avLst/>
          </a:prstGeom>
        </p:spPr>
        <p:txBody>
          <a:bodyPr vert="horz" lIns="91440" tIns="45720" rIns="91440" bIns="45720" rtlCol="0" anchor="t">
            <a:normAutofit fontScale="70000" lnSpcReduction="20000"/>
          </a:bodyPr>
          <a:lstStyle>
            <a:lvl1pPr marL="0" indent="0" algn="l" defTabSz="914400" rtl="0" eaLnBrk="1" latinLnBrk="0" hangingPunct="1">
              <a:lnSpc>
                <a:spcPct val="85000"/>
              </a:lnSpc>
              <a:spcBef>
                <a:spcPts val="1300"/>
              </a:spcBef>
              <a:buFont typeface="Arial" pitchFamily="34" charset="0"/>
              <a:buNone/>
              <a:defRPr sz="3200" kern="1200">
                <a:solidFill>
                  <a:schemeClr val="tx1"/>
                </a:solidFill>
                <a:latin typeface="+mj-lt"/>
                <a:ea typeface="+mn-ea"/>
                <a:cs typeface="+mn-cs"/>
              </a:defRPr>
            </a:lvl1pPr>
            <a:lvl2pPr marL="457200" indent="0" algn="l" defTabSz="914400" rtl="0" eaLnBrk="1" latinLnBrk="0" hangingPunct="1">
              <a:lnSpc>
                <a:spcPct val="85000"/>
              </a:lnSpc>
              <a:spcBef>
                <a:spcPts val="600"/>
              </a:spcBef>
              <a:buFont typeface="Arial" pitchFamily="34" charset="0"/>
              <a:buNone/>
              <a:defRPr sz="1800" kern="1200">
                <a:solidFill>
                  <a:schemeClr val="tx1">
                    <a:tint val="75000"/>
                  </a:schemeClr>
                </a:solidFill>
                <a:latin typeface="+mn-lt"/>
                <a:ea typeface="+mn-ea"/>
                <a:cs typeface="+mn-cs"/>
              </a:defRPr>
            </a:lvl2pPr>
            <a:lvl3pPr marL="914400" indent="0" algn="l" defTabSz="914400" rtl="0" eaLnBrk="1" latinLnBrk="0" hangingPunct="1">
              <a:lnSpc>
                <a:spcPct val="85000"/>
              </a:lnSpc>
              <a:spcBef>
                <a:spcPts val="600"/>
              </a:spcBef>
              <a:buFont typeface="Arial" pitchFamily="34" charset="0"/>
              <a:buNone/>
              <a:defRPr sz="1600" i="1" kern="1200">
                <a:solidFill>
                  <a:schemeClr val="tx1">
                    <a:tint val="75000"/>
                  </a:schemeClr>
                </a:solidFill>
                <a:latin typeface="+mn-lt"/>
                <a:ea typeface="+mn-ea"/>
                <a:cs typeface="+mn-cs"/>
              </a:defRPr>
            </a:lvl3pPr>
            <a:lvl4pPr marL="1371600" indent="0" algn="l" defTabSz="914400" rtl="0" eaLnBrk="1" latinLnBrk="0" hangingPunct="1">
              <a:lnSpc>
                <a:spcPct val="85000"/>
              </a:lnSpc>
              <a:spcBef>
                <a:spcPts val="600"/>
              </a:spcBef>
              <a:buFont typeface="Arial" pitchFamily="34" charset="0"/>
              <a:buNone/>
              <a:defRPr sz="1400" kern="1200">
                <a:solidFill>
                  <a:schemeClr val="tx1">
                    <a:tint val="75000"/>
                  </a:schemeClr>
                </a:solidFill>
                <a:latin typeface="+mn-lt"/>
                <a:ea typeface="+mn-ea"/>
                <a:cs typeface="+mn-cs"/>
              </a:defRPr>
            </a:lvl4pPr>
            <a:lvl5pPr marL="1828800" indent="0" algn="l" defTabSz="914400" rtl="0" eaLnBrk="1" latinLnBrk="0" hangingPunct="1">
              <a:lnSpc>
                <a:spcPct val="85000"/>
              </a:lnSpc>
              <a:spcBef>
                <a:spcPts val="600"/>
              </a:spcBef>
              <a:buFont typeface="Arial" pitchFamily="34" charset="0"/>
              <a:buNone/>
              <a:defRPr sz="1400" kern="1200">
                <a:solidFill>
                  <a:schemeClr val="tx1">
                    <a:tint val="75000"/>
                  </a:schemeClr>
                </a:solidFill>
                <a:latin typeface="+mn-lt"/>
                <a:ea typeface="+mn-ea"/>
                <a:cs typeface="+mn-cs"/>
              </a:defRPr>
            </a:lvl5pPr>
            <a:lvl6pPr marL="2286000" indent="0" algn="l" defTabSz="914400" rtl="0" eaLnBrk="1" latinLnBrk="0" hangingPunct="1">
              <a:lnSpc>
                <a:spcPct val="85000"/>
              </a:lnSpc>
              <a:spcBef>
                <a:spcPts val="600"/>
              </a:spcBef>
              <a:buFont typeface="Arial" pitchFamily="34" charset="0"/>
              <a:buNone/>
              <a:defRPr sz="1400" kern="1200">
                <a:solidFill>
                  <a:schemeClr val="tx1">
                    <a:tint val="75000"/>
                  </a:schemeClr>
                </a:solidFill>
                <a:latin typeface="+mn-lt"/>
                <a:ea typeface="+mn-ea"/>
                <a:cs typeface="+mn-cs"/>
              </a:defRPr>
            </a:lvl6pPr>
            <a:lvl7pPr marL="2743200" indent="0" algn="l" defTabSz="914400" rtl="0" eaLnBrk="1" latinLnBrk="0" hangingPunct="1">
              <a:lnSpc>
                <a:spcPct val="85000"/>
              </a:lnSpc>
              <a:spcBef>
                <a:spcPts val="600"/>
              </a:spcBef>
              <a:buFont typeface="Arial" pitchFamily="34" charset="0"/>
              <a:buNone/>
              <a:defRPr sz="1400" kern="1200">
                <a:solidFill>
                  <a:schemeClr val="tx1">
                    <a:tint val="75000"/>
                  </a:schemeClr>
                </a:solidFill>
                <a:latin typeface="+mn-lt"/>
                <a:ea typeface="+mn-ea"/>
                <a:cs typeface="+mn-cs"/>
              </a:defRPr>
            </a:lvl7pPr>
            <a:lvl8pPr marL="3200400" indent="0" algn="l" defTabSz="914400" rtl="0" eaLnBrk="1" latinLnBrk="0" hangingPunct="1">
              <a:lnSpc>
                <a:spcPct val="85000"/>
              </a:lnSpc>
              <a:spcBef>
                <a:spcPts val="600"/>
              </a:spcBef>
              <a:buFont typeface="Arial" pitchFamily="34" charset="0"/>
              <a:buNone/>
              <a:defRPr sz="1400" kern="1200">
                <a:solidFill>
                  <a:schemeClr val="tx1">
                    <a:tint val="75000"/>
                  </a:schemeClr>
                </a:solidFill>
                <a:latin typeface="+mn-lt"/>
                <a:ea typeface="+mn-ea"/>
                <a:cs typeface="+mn-cs"/>
              </a:defRPr>
            </a:lvl8pPr>
            <a:lvl9pPr marL="3657600" indent="0" algn="l" defTabSz="914400" rtl="0" eaLnBrk="1" latinLnBrk="0" hangingPunct="1">
              <a:lnSpc>
                <a:spcPct val="85000"/>
              </a:lnSpc>
              <a:spcBef>
                <a:spcPts val="600"/>
              </a:spcBef>
              <a:buFont typeface="Arial" pitchFamily="34" charset="0"/>
              <a:buNone/>
              <a:defRPr sz="1400" kern="1200">
                <a:solidFill>
                  <a:schemeClr val="tx1">
                    <a:tint val="75000"/>
                  </a:schemeClr>
                </a:solidFill>
                <a:latin typeface="+mn-lt"/>
                <a:ea typeface="+mn-ea"/>
                <a:cs typeface="+mn-cs"/>
              </a:defRPr>
            </a:lvl9pPr>
          </a:lstStyle>
          <a:p>
            <a:pPr>
              <a:lnSpc>
                <a:spcPct val="120000"/>
              </a:lnSpc>
            </a:pPr>
            <a:r>
              <a:rPr lang="hi-IN" sz="4400" dirty="0">
                <a:latin typeface="Nirmala Text" panose="020B0502040204020203" pitchFamily="34" charset="0"/>
                <a:ea typeface="Nirmala Text" panose="020B0502040204020203" pitchFamily="34" charset="0"/>
                <a:cs typeface="Nirmala Text" panose="020B0502040204020203" pitchFamily="34" charset="0"/>
              </a:rPr>
              <a:t>अगर यीशु केवल एक मनुष्य होता तो उसका बलिदान केवल एक व्यक्ति के लिए ही पर्याप्त होता </a:t>
            </a:r>
          </a:p>
          <a:p>
            <a:pPr>
              <a:lnSpc>
                <a:spcPct val="120000"/>
              </a:lnSpc>
            </a:pPr>
            <a:endParaRPr lang="hi-IN" sz="4400" dirty="0">
              <a:latin typeface="Nirmala Text" panose="020B0502040204020203" pitchFamily="34" charset="0"/>
              <a:ea typeface="Nirmala Text" panose="020B0502040204020203" pitchFamily="34" charset="0"/>
              <a:cs typeface="Nirmala Text" panose="020B0502040204020203" pitchFamily="34" charset="0"/>
            </a:endParaRPr>
          </a:p>
          <a:p>
            <a:pPr>
              <a:lnSpc>
                <a:spcPct val="120000"/>
              </a:lnSpc>
            </a:pPr>
            <a:r>
              <a:rPr lang="hi-IN" sz="4400" dirty="0">
                <a:latin typeface="Nirmala Text" panose="020B0502040204020203" pitchFamily="34" charset="0"/>
                <a:ea typeface="Nirmala Text" panose="020B0502040204020203" pitchFamily="34" charset="0"/>
                <a:cs typeface="Nirmala Text" panose="020B0502040204020203" pitchFamily="34" charset="0"/>
              </a:rPr>
              <a:t>क्योंकि यीशु परमेश्वर का पुत्र है, इसलिए उसका मूल्य अनंत है और जो कोई भी जीवित है, उसके लिए दंड चुकाने के लिए पर्याप्त है</a:t>
            </a:r>
            <a:endParaRPr lang="en-GB" sz="4400" dirty="0">
              <a:latin typeface="Nirmala Text" panose="020B0502040204020203" pitchFamily="34" charset="0"/>
              <a:ea typeface="Nirmala Text" panose="020B0502040204020203" pitchFamily="34" charset="0"/>
              <a:cs typeface="Nirmala Text" panose="020B0502040204020203" pitchFamily="34" charset="0"/>
            </a:endParaRPr>
          </a:p>
        </p:txBody>
      </p:sp>
    </p:spTree>
    <p:extLst>
      <p:ext uri="{BB962C8B-B14F-4D97-AF65-F5344CB8AC3E}">
        <p14:creationId xmlns:p14="http://schemas.microsoft.com/office/powerpoint/2010/main" val="109264752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9AFC06-EA97-F994-E893-E583E92695E1}"/>
              </a:ext>
            </a:extLst>
          </p:cNvPr>
          <p:cNvSpPr>
            <a:spLocks noGrp="1"/>
          </p:cNvSpPr>
          <p:nvPr>
            <p:ph type="title"/>
          </p:nvPr>
        </p:nvSpPr>
        <p:spPr>
          <a:xfrm>
            <a:off x="603504" y="385591"/>
            <a:ext cx="10780776" cy="881349"/>
          </a:xfrm>
        </p:spPr>
        <p:txBody>
          <a:bodyPr>
            <a:normAutofit/>
          </a:bodyPr>
          <a:lstStyle/>
          <a:p>
            <a:r>
              <a:rPr lang="hi-IN" sz="6000" dirty="0">
                <a:latin typeface="Nirmala Text" panose="020B0502040204020203" pitchFamily="34" charset="0"/>
                <a:ea typeface="Nirmala Text" panose="020B0502040204020203" pitchFamily="34" charset="0"/>
                <a:cs typeface="Nirmala Text" panose="020B0502040204020203" pitchFamily="34" charset="0"/>
              </a:rPr>
              <a:t>यीशु की मृत्यु पर्याप्त है</a:t>
            </a:r>
            <a:endParaRPr lang="en-GB" sz="6000" dirty="0">
              <a:latin typeface="Nirmala Text" panose="020B0502040204020203" pitchFamily="34" charset="0"/>
              <a:ea typeface="Nirmala Text" panose="020B0502040204020203" pitchFamily="34" charset="0"/>
              <a:cs typeface="Nirmala Text" panose="020B0502040204020203" pitchFamily="34" charset="0"/>
            </a:endParaRPr>
          </a:p>
        </p:txBody>
      </p:sp>
      <p:sp>
        <p:nvSpPr>
          <p:cNvPr id="3" name="Text Placeholder 2">
            <a:extLst>
              <a:ext uri="{FF2B5EF4-FFF2-40B4-BE49-F238E27FC236}">
                <a16:creationId xmlns:a16="http://schemas.microsoft.com/office/drawing/2014/main" id="{2588EC0A-852A-8603-983E-8DDDED025034}"/>
              </a:ext>
            </a:extLst>
          </p:cNvPr>
          <p:cNvSpPr>
            <a:spLocks noGrp="1"/>
          </p:cNvSpPr>
          <p:nvPr>
            <p:ph type="body" idx="1"/>
          </p:nvPr>
        </p:nvSpPr>
        <p:spPr>
          <a:xfrm>
            <a:off x="770666" y="5390285"/>
            <a:ext cx="10650667" cy="977463"/>
          </a:xfrm>
        </p:spPr>
        <p:txBody>
          <a:bodyPr>
            <a:normAutofit/>
          </a:bodyPr>
          <a:lstStyle/>
          <a:p>
            <a:r>
              <a:rPr lang="en-GB" sz="4400" dirty="0">
                <a:latin typeface="Nirmala Text" panose="020B0502040204020203" pitchFamily="34" charset="0"/>
                <a:ea typeface="Nirmala Text" panose="020B0502040204020203" pitchFamily="34" charset="0"/>
                <a:cs typeface="Nirmala Text" panose="020B0502040204020203" pitchFamily="34" charset="0"/>
              </a:rPr>
              <a:t>1 </a:t>
            </a:r>
            <a:r>
              <a:rPr lang="hi-IN" sz="4400" dirty="0">
                <a:latin typeface="Nirmala Text" panose="020B0502040204020203" pitchFamily="34" charset="0"/>
                <a:ea typeface="Nirmala Text" panose="020B0502040204020203" pitchFamily="34" charset="0"/>
                <a:cs typeface="Nirmala Text" panose="020B0502040204020203" pitchFamily="34" charset="0"/>
              </a:rPr>
              <a:t>यूहन्ना</a:t>
            </a:r>
            <a:r>
              <a:rPr lang="en-GB" sz="4400" dirty="0">
                <a:latin typeface="Nirmala Text" panose="020B0502040204020203" pitchFamily="34" charset="0"/>
                <a:ea typeface="Nirmala Text" panose="020B0502040204020203" pitchFamily="34" charset="0"/>
                <a:cs typeface="Nirmala Text" panose="020B0502040204020203" pitchFamily="34" charset="0"/>
              </a:rPr>
              <a:t> 1:7</a:t>
            </a:r>
          </a:p>
        </p:txBody>
      </p:sp>
      <p:sp>
        <p:nvSpPr>
          <p:cNvPr id="4" name="Slide Number Placeholder 3">
            <a:extLst>
              <a:ext uri="{FF2B5EF4-FFF2-40B4-BE49-F238E27FC236}">
                <a16:creationId xmlns:a16="http://schemas.microsoft.com/office/drawing/2014/main" id="{92431856-6D3A-8C5E-3222-C8427600A195}"/>
              </a:ext>
            </a:extLst>
          </p:cNvPr>
          <p:cNvSpPr>
            <a:spLocks noGrp="1"/>
          </p:cNvSpPr>
          <p:nvPr>
            <p:ph type="sldNum" sz="quarter" idx="12"/>
          </p:nvPr>
        </p:nvSpPr>
        <p:spPr/>
        <p:txBody>
          <a:bodyPr/>
          <a:lstStyle/>
          <a:p>
            <a:fld id="{4FAB73BC-B049-4115-A692-8D63A059BFB8}" type="slidenum">
              <a:rPr lang="en-US" smtClean="0"/>
              <a:pPr/>
              <a:t>26</a:t>
            </a:fld>
            <a:endParaRPr lang="en-US" dirty="0"/>
          </a:p>
        </p:txBody>
      </p:sp>
      <p:sp>
        <p:nvSpPr>
          <p:cNvPr id="5" name="Text Placeholder 2">
            <a:extLst>
              <a:ext uri="{FF2B5EF4-FFF2-40B4-BE49-F238E27FC236}">
                <a16:creationId xmlns:a16="http://schemas.microsoft.com/office/drawing/2014/main" id="{716A0A2D-48C6-49DC-3CCE-965FE91D8EE1}"/>
              </a:ext>
            </a:extLst>
          </p:cNvPr>
          <p:cNvSpPr txBox="1">
            <a:spLocks/>
          </p:cNvSpPr>
          <p:nvPr/>
        </p:nvSpPr>
        <p:spPr>
          <a:xfrm>
            <a:off x="733613" y="1961285"/>
            <a:ext cx="10650667" cy="2932448"/>
          </a:xfrm>
          <a:prstGeom prst="rect">
            <a:avLst/>
          </a:prstGeom>
        </p:spPr>
        <p:txBody>
          <a:bodyPr vert="horz" lIns="91440" tIns="45720" rIns="91440" bIns="45720" rtlCol="0" anchor="t">
            <a:normAutofit/>
          </a:bodyPr>
          <a:lstStyle>
            <a:lvl1pPr marL="0" indent="0" algn="l" defTabSz="914400" rtl="0" eaLnBrk="1" latinLnBrk="0" hangingPunct="1">
              <a:lnSpc>
                <a:spcPct val="85000"/>
              </a:lnSpc>
              <a:spcBef>
                <a:spcPts val="1300"/>
              </a:spcBef>
              <a:buFont typeface="Arial" pitchFamily="34" charset="0"/>
              <a:buNone/>
              <a:defRPr sz="3200" kern="1200">
                <a:solidFill>
                  <a:schemeClr val="tx1"/>
                </a:solidFill>
                <a:latin typeface="+mj-lt"/>
                <a:ea typeface="+mn-ea"/>
                <a:cs typeface="+mn-cs"/>
              </a:defRPr>
            </a:lvl1pPr>
            <a:lvl2pPr marL="457200" indent="0" algn="l" defTabSz="914400" rtl="0" eaLnBrk="1" latinLnBrk="0" hangingPunct="1">
              <a:lnSpc>
                <a:spcPct val="85000"/>
              </a:lnSpc>
              <a:spcBef>
                <a:spcPts val="600"/>
              </a:spcBef>
              <a:buFont typeface="Arial" pitchFamily="34" charset="0"/>
              <a:buNone/>
              <a:defRPr sz="1800" kern="1200">
                <a:solidFill>
                  <a:schemeClr val="tx1">
                    <a:tint val="75000"/>
                  </a:schemeClr>
                </a:solidFill>
                <a:latin typeface="+mn-lt"/>
                <a:ea typeface="+mn-ea"/>
                <a:cs typeface="+mn-cs"/>
              </a:defRPr>
            </a:lvl2pPr>
            <a:lvl3pPr marL="914400" indent="0" algn="l" defTabSz="914400" rtl="0" eaLnBrk="1" latinLnBrk="0" hangingPunct="1">
              <a:lnSpc>
                <a:spcPct val="85000"/>
              </a:lnSpc>
              <a:spcBef>
                <a:spcPts val="600"/>
              </a:spcBef>
              <a:buFont typeface="Arial" pitchFamily="34" charset="0"/>
              <a:buNone/>
              <a:defRPr sz="1600" i="1" kern="1200">
                <a:solidFill>
                  <a:schemeClr val="tx1">
                    <a:tint val="75000"/>
                  </a:schemeClr>
                </a:solidFill>
                <a:latin typeface="+mn-lt"/>
                <a:ea typeface="+mn-ea"/>
                <a:cs typeface="+mn-cs"/>
              </a:defRPr>
            </a:lvl3pPr>
            <a:lvl4pPr marL="1371600" indent="0" algn="l" defTabSz="914400" rtl="0" eaLnBrk="1" latinLnBrk="0" hangingPunct="1">
              <a:lnSpc>
                <a:spcPct val="85000"/>
              </a:lnSpc>
              <a:spcBef>
                <a:spcPts val="600"/>
              </a:spcBef>
              <a:buFont typeface="Arial" pitchFamily="34" charset="0"/>
              <a:buNone/>
              <a:defRPr sz="1400" kern="1200">
                <a:solidFill>
                  <a:schemeClr val="tx1">
                    <a:tint val="75000"/>
                  </a:schemeClr>
                </a:solidFill>
                <a:latin typeface="+mn-lt"/>
                <a:ea typeface="+mn-ea"/>
                <a:cs typeface="+mn-cs"/>
              </a:defRPr>
            </a:lvl4pPr>
            <a:lvl5pPr marL="1828800" indent="0" algn="l" defTabSz="914400" rtl="0" eaLnBrk="1" latinLnBrk="0" hangingPunct="1">
              <a:lnSpc>
                <a:spcPct val="85000"/>
              </a:lnSpc>
              <a:spcBef>
                <a:spcPts val="600"/>
              </a:spcBef>
              <a:buFont typeface="Arial" pitchFamily="34" charset="0"/>
              <a:buNone/>
              <a:defRPr sz="1400" kern="1200">
                <a:solidFill>
                  <a:schemeClr val="tx1">
                    <a:tint val="75000"/>
                  </a:schemeClr>
                </a:solidFill>
                <a:latin typeface="+mn-lt"/>
                <a:ea typeface="+mn-ea"/>
                <a:cs typeface="+mn-cs"/>
              </a:defRPr>
            </a:lvl5pPr>
            <a:lvl6pPr marL="2286000" indent="0" algn="l" defTabSz="914400" rtl="0" eaLnBrk="1" latinLnBrk="0" hangingPunct="1">
              <a:lnSpc>
                <a:spcPct val="85000"/>
              </a:lnSpc>
              <a:spcBef>
                <a:spcPts val="600"/>
              </a:spcBef>
              <a:buFont typeface="Arial" pitchFamily="34" charset="0"/>
              <a:buNone/>
              <a:defRPr sz="1400" kern="1200">
                <a:solidFill>
                  <a:schemeClr val="tx1">
                    <a:tint val="75000"/>
                  </a:schemeClr>
                </a:solidFill>
                <a:latin typeface="+mn-lt"/>
                <a:ea typeface="+mn-ea"/>
                <a:cs typeface="+mn-cs"/>
              </a:defRPr>
            </a:lvl6pPr>
            <a:lvl7pPr marL="2743200" indent="0" algn="l" defTabSz="914400" rtl="0" eaLnBrk="1" latinLnBrk="0" hangingPunct="1">
              <a:lnSpc>
                <a:spcPct val="85000"/>
              </a:lnSpc>
              <a:spcBef>
                <a:spcPts val="600"/>
              </a:spcBef>
              <a:buFont typeface="Arial" pitchFamily="34" charset="0"/>
              <a:buNone/>
              <a:defRPr sz="1400" kern="1200">
                <a:solidFill>
                  <a:schemeClr val="tx1">
                    <a:tint val="75000"/>
                  </a:schemeClr>
                </a:solidFill>
                <a:latin typeface="+mn-lt"/>
                <a:ea typeface="+mn-ea"/>
                <a:cs typeface="+mn-cs"/>
              </a:defRPr>
            </a:lvl7pPr>
            <a:lvl8pPr marL="3200400" indent="0" algn="l" defTabSz="914400" rtl="0" eaLnBrk="1" latinLnBrk="0" hangingPunct="1">
              <a:lnSpc>
                <a:spcPct val="85000"/>
              </a:lnSpc>
              <a:spcBef>
                <a:spcPts val="600"/>
              </a:spcBef>
              <a:buFont typeface="Arial" pitchFamily="34" charset="0"/>
              <a:buNone/>
              <a:defRPr sz="1400" kern="1200">
                <a:solidFill>
                  <a:schemeClr val="tx1">
                    <a:tint val="75000"/>
                  </a:schemeClr>
                </a:solidFill>
                <a:latin typeface="+mn-lt"/>
                <a:ea typeface="+mn-ea"/>
                <a:cs typeface="+mn-cs"/>
              </a:defRPr>
            </a:lvl8pPr>
            <a:lvl9pPr marL="3657600" indent="0" algn="l" defTabSz="914400" rtl="0" eaLnBrk="1" latinLnBrk="0" hangingPunct="1">
              <a:lnSpc>
                <a:spcPct val="85000"/>
              </a:lnSpc>
              <a:spcBef>
                <a:spcPts val="600"/>
              </a:spcBef>
              <a:buFont typeface="Arial" pitchFamily="34" charset="0"/>
              <a:buNone/>
              <a:defRPr sz="1400" kern="1200">
                <a:solidFill>
                  <a:schemeClr val="tx1">
                    <a:tint val="75000"/>
                  </a:schemeClr>
                </a:solidFill>
                <a:latin typeface="+mn-lt"/>
                <a:ea typeface="+mn-ea"/>
                <a:cs typeface="+mn-cs"/>
              </a:defRPr>
            </a:lvl9pPr>
          </a:lstStyle>
          <a:p>
            <a:r>
              <a:rPr lang="en-GB" sz="4400" dirty="0">
                <a:latin typeface="Nirmala Text" panose="020B0502040204020203" pitchFamily="34" charset="0"/>
                <a:ea typeface="Nirmala Text" panose="020B0502040204020203" pitchFamily="34" charset="0"/>
                <a:cs typeface="Nirmala Text" panose="020B0502040204020203" pitchFamily="34" charset="0"/>
              </a:rPr>
              <a:t>…</a:t>
            </a:r>
            <a:r>
              <a:rPr lang="hi-IN" sz="4400" dirty="0">
                <a:latin typeface="Nirmala Text" panose="020B0502040204020203" pitchFamily="34" charset="0"/>
                <a:ea typeface="Nirmala Text" panose="020B0502040204020203" pitchFamily="34" charset="0"/>
                <a:cs typeface="Nirmala Text" panose="020B0502040204020203" pitchFamily="34" charset="0"/>
              </a:rPr>
              <a:t>उसके पुत्र यीशु का लहू हमें सब पापों से शुद्ध करता है।</a:t>
            </a:r>
            <a:endParaRPr lang="en-GB" sz="4400" dirty="0">
              <a:latin typeface="Nirmala Text" panose="020B0502040204020203" pitchFamily="34" charset="0"/>
              <a:ea typeface="Nirmala Text" panose="020B0502040204020203" pitchFamily="34" charset="0"/>
              <a:cs typeface="Nirmala Text" panose="020B0502040204020203" pitchFamily="34" charset="0"/>
            </a:endParaRPr>
          </a:p>
        </p:txBody>
      </p:sp>
    </p:spTree>
    <p:extLst>
      <p:ext uri="{BB962C8B-B14F-4D97-AF65-F5344CB8AC3E}">
        <p14:creationId xmlns:p14="http://schemas.microsoft.com/office/powerpoint/2010/main" val="345084413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9AFC06-EA97-F994-E893-E583E92695E1}"/>
              </a:ext>
            </a:extLst>
          </p:cNvPr>
          <p:cNvSpPr>
            <a:spLocks noGrp="1"/>
          </p:cNvSpPr>
          <p:nvPr>
            <p:ph type="title"/>
          </p:nvPr>
        </p:nvSpPr>
        <p:spPr>
          <a:xfrm>
            <a:off x="603504" y="385591"/>
            <a:ext cx="10780776" cy="881349"/>
          </a:xfrm>
        </p:spPr>
        <p:txBody>
          <a:bodyPr>
            <a:normAutofit/>
          </a:bodyPr>
          <a:lstStyle/>
          <a:p>
            <a:r>
              <a:rPr lang="hi-IN" sz="6000" dirty="0">
                <a:latin typeface="Nirmala Text" panose="020B0502040204020203" pitchFamily="34" charset="0"/>
                <a:ea typeface="Nirmala Text" panose="020B0502040204020203" pitchFamily="34" charset="0"/>
                <a:cs typeface="Nirmala Text" panose="020B0502040204020203" pitchFamily="34" charset="0"/>
              </a:rPr>
              <a:t>हमें जवाब देना होगा</a:t>
            </a:r>
            <a:endParaRPr lang="en-GB" sz="6000" dirty="0">
              <a:latin typeface="Nirmala Text" panose="020B0502040204020203" pitchFamily="34" charset="0"/>
              <a:ea typeface="Nirmala Text" panose="020B0502040204020203" pitchFamily="34" charset="0"/>
              <a:cs typeface="Nirmala Text" panose="020B0502040204020203" pitchFamily="34" charset="0"/>
            </a:endParaRPr>
          </a:p>
        </p:txBody>
      </p:sp>
      <p:sp>
        <p:nvSpPr>
          <p:cNvPr id="3" name="Text Placeholder 2">
            <a:extLst>
              <a:ext uri="{FF2B5EF4-FFF2-40B4-BE49-F238E27FC236}">
                <a16:creationId xmlns:a16="http://schemas.microsoft.com/office/drawing/2014/main" id="{2588EC0A-852A-8603-983E-8DDDED025034}"/>
              </a:ext>
            </a:extLst>
          </p:cNvPr>
          <p:cNvSpPr>
            <a:spLocks noGrp="1"/>
          </p:cNvSpPr>
          <p:nvPr>
            <p:ph type="body" idx="1"/>
          </p:nvPr>
        </p:nvSpPr>
        <p:spPr>
          <a:xfrm>
            <a:off x="770666" y="5390285"/>
            <a:ext cx="10650667" cy="977463"/>
          </a:xfrm>
        </p:spPr>
        <p:txBody>
          <a:bodyPr>
            <a:normAutofit/>
          </a:bodyPr>
          <a:lstStyle/>
          <a:p>
            <a:r>
              <a:rPr lang="hi-IN" sz="4400" dirty="0">
                <a:latin typeface="Nirmala Text" panose="020B0502040204020203" pitchFamily="34" charset="0"/>
                <a:ea typeface="Nirmala Text" panose="020B0502040204020203" pitchFamily="34" charset="0"/>
                <a:cs typeface="Nirmala Text" panose="020B0502040204020203" pitchFamily="34" charset="0"/>
              </a:rPr>
              <a:t>मरकुस</a:t>
            </a:r>
            <a:r>
              <a:rPr lang="en-GB" sz="4400" dirty="0">
                <a:latin typeface="Nirmala Text" panose="020B0502040204020203" pitchFamily="34" charset="0"/>
                <a:ea typeface="Nirmala Text" panose="020B0502040204020203" pitchFamily="34" charset="0"/>
                <a:cs typeface="Nirmala Text" panose="020B0502040204020203" pitchFamily="34" charset="0"/>
              </a:rPr>
              <a:t> 1:15</a:t>
            </a:r>
          </a:p>
        </p:txBody>
      </p:sp>
      <p:sp>
        <p:nvSpPr>
          <p:cNvPr id="4" name="Slide Number Placeholder 3">
            <a:extLst>
              <a:ext uri="{FF2B5EF4-FFF2-40B4-BE49-F238E27FC236}">
                <a16:creationId xmlns:a16="http://schemas.microsoft.com/office/drawing/2014/main" id="{92431856-6D3A-8C5E-3222-C8427600A195}"/>
              </a:ext>
            </a:extLst>
          </p:cNvPr>
          <p:cNvSpPr>
            <a:spLocks noGrp="1"/>
          </p:cNvSpPr>
          <p:nvPr>
            <p:ph type="sldNum" sz="quarter" idx="12"/>
          </p:nvPr>
        </p:nvSpPr>
        <p:spPr/>
        <p:txBody>
          <a:bodyPr/>
          <a:lstStyle/>
          <a:p>
            <a:fld id="{4FAB73BC-B049-4115-A692-8D63A059BFB8}" type="slidenum">
              <a:rPr lang="en-US" smtClean="0"/>
              <a:pPr/>
              <a:t>27</a:t>
            </a:fld>
            <a:endParaRPr lang="en-US" dirty="0"/>
          </a:p>
        </p:txBody>
      </p:sp>
      <p:sp>
        <p:nvSpPr>
          <p:cNvPr id="5" name="Text Placeholder 2">
            <a:extLst>
              <a:ext uri="{FF2B5EF4-FFF2-40B4-BE49-F238E27FC236}">
                <a16:creationId xmlns:a16="http://schemas.microsoft.com/office/drawing/2014/main" id="{716A0A2D-48C6-49DC-3CCE-965FE91D8EE1}"/>
              </a:ext>
            </a:extLst>
          </p:cNvPr>
          <p:cNvSpPr txBox="1">
            <a:spLocks/>
          </p:cNvSpPr>
          <p:nvPr/>
        </p:nvSpPr>
        <p:spPr>
          <a:xfrm>
            <a:off x="733613" y="1961285"/>
            <a:ext cx="10650667" cy="2932448"/>
          </a:xfrm>
          <a:prstGeom prst="rect">
            <a:avLst/>
          </a:prstGeom>
        </p:spPr>
        <p:txBody>
          <a:bodyPr vert="horz" lIns="91440" tIns="45720" rIns="91440" bIns="45720" rtlCol="0" anchor="t">
            <a:normAutofit/>
          </a:bodyPr>
          <a:lstStyle>
            <a:lvl1pPr marL="0" indent="0" algn="l" defTabSz="914400" rtl="0" eaLnBrk="1" latinLnBrk="0" hangingPunct="1">
              <a:lnSpc>
                <a:spcPct val="85000"/>
              </a:lnSpc>
              <a:spcBef>
                <a:spcPts val="1300"/>
              </a:spcBef>
              <a:buFont typeface="Arial" pitchFamily="34" charset="0"/>
              <a:buNone/>
              <a:defRPr sz="3200" kern="1200">
                <a:solidFill>
                  <a:schemeClr val="tx1"/>
                </a:solidFill>
                <a:latin typeface="+mj-lt"/>
                <a:ea typeface="+mn-ea"/>
                <a:cs typeface="+mn-cs"/>
              </a:defRPr>
            </a:lvl1pPr>
            <a:lvl2pPr marL="457200" indent="0" algn="l" defTabSz="914400" rtl="0" eaLnBrk="1" latinLnBrk="0" hangingPunct="1">
              <a:lnSpc>
                <a:spcPct val="85000"/>
              </a:lnSpc>
              <a:spcBef>
                <a:spcPts val="600"/>
              </a:spcBef>
              <a:buFont typeface="Arial" pitchFamily="34" charset="0"/>
              <a:buNone/>
              <a:defRPr sz="1800" kern="1200">
                <a:solidFill>
                  <a:schemeClr val="tx1">
                    <a:tint val="75000"/>
                  </a:schemeClr>
                </a:solidFill>
                <a:latin typeface="+mn-lt"/>
                <a:ea typeface="+mn-ea"/>
                <a:cs typeface="+mn-cs"/>
              </a:defRPr>
            </a:lvl2pPr>
            <a:lvl3pPr marL="914400" indent="0" algn="l" defTabSz="914400" rtl="0" eaLnBrk="1" latinLnBrk="0" hangingPunct="1">
              <a:lnSpc>
                <a:spcPct val="85000"/>
              </a:lnSpc>
              <a:spcBef>
                <a:spcPts val="600"/>
              </a:spcBef>
              <a:buFont typeface="Arial" pitchFamily="34" charset="0"/>
              <a:buNone/>
              <a:defRPr sz="1600" i="1" kern="1200">
                <a:solidFill>
                  <a:schemeClr val="tx1">
                    <a:tint val="75000"/>
                  </a:schemeClr>
                </a:solidFill>
                <a:latin typeface="+mn-lt"/>
                <a:ea typeface="+mn-ea"/>
                <a:cs typeface="+mn-cs"/>
              </a:defRPr>
            </a:lvl3pPr>
            <a:lvl4pPr marL="1371600" indent="0" algn="l" defTabSz="914400" rtl="0" eaLnBrk="1" latinLnBrk="0" hangingPunct="1">
              <a:lnSpc>
                <a:spcPct val="85000"/>
              </a:lnSpc>
              <a:spcBef>
                <a:spcPts val="600"/>
              </a:spcBef>
              <a:buFont typeface="Arial" pitchFamily="34" charset="0"/>
              <a:buNone/>
              <a:defRPr sz="1400" kern="1200">
                <a:solidFill>
                  <a:schemeClr val="tx1">
                    <a:tint val="75000"/>
                  </a:schemeClr>
                </a:solidFill>
                <a:latin typeface="+mn-lt"/>
                <a:ea typeface="+mn-ea"/>
                <a:cs typeface="+mn-cs"/>
              </a:defRPr>
            </a:lvl4pPr>
            <a:lvl5pPr marL="1828800" indent="0" algn="l" defTabSz="914400" rtl="0" eaLnBrk="1" latinLnBrk="0" hangingPunct="1">
              <a:lnSpc>
                <a:spcPct val="85000"/>
              </a:lnSpc>
              <a:spcBef>
                <a:spcPts val="600"/>
              </a:spcBef>
              <a:buFont typeface="Arial" pitchFamily="34" charset="0"/>
              <a:buNone/>
              <a:defRPr sz="1400" kern="1200">
                <a:solidFill>
                  <a:schemeClr val="tx1">
                    <a:tint val="75000"/>
                  </a:schemeClr>
                </a:solidFill>
                <a:latin typeface="+mn-lt"/>
                <a:ea typeface="+mn-ea"/>
                <a:cs typeface="+mn-cs"/>
              </a:defRPr>
            </a:lvl5pPr>
            <a:lvl6pPr marL="2286000" indent="0" algn="l" defTabSz="914400" rtl="0" eaLnBrk="1" latinLnBrk="0" hangingPunct="1">
              <a:lnSpc>
                <a:spcPct val="85000"/>
              </a:lnSpc>
              <a:spcBef>
                <a:spcPts val="600"/>
              </a:spcBef>
              <a:buFont typeface="Arial" pitchFamily="34" charset="0"/>
              <a:buNone/>
              <a:defRPr sz="1400" kern="1200">
                <a:solidFill>
                  <a:schemeClr val="tx1">
                    <a:tint val="75000"/>
                  </a:schemeClr>
                </a:solidFill>
                <a:latin typeface="+mn-lt"/>
                <a:ea typeface="+mn-ea"/>
                <a:cs typeface="+mn-cs"/>
              </a:defRPr>
            </a:lvl6pPr>
            <a:lvl7pPr marL="2743200" indent="0" algn="l" defTabSz="914400" rtl="0" eaLnBrk="1" latinLnBrk="0" hangingPunct="1">
              <a:lnSpc>
                <a:spcPct val="85000"/>
              </a:lnSpc>
              <a:spcBef>
                <a:spcPts val="600"/>
              </a:spcBef>
              <a:buFont typeface="Arial" pitchFamily="34" charset="0"/>
              <a:buNone/>
              <a:defRPr sz="1400" kern="1200">
                <a:solidFill>
                  <a:schemeClr val="tx1">
                    <a:tint val="75000"/>
                  </a:schemeClr>
                </a:solidFill>
                <a:latin typeface="+mn-lt"/>
                <a:ea typeface="+mn-ea"/>
                <a:cs typeface="+mn-cs"/>
              </a:defRPr>
            </a:lvl7pPr>
            <a:lvl8pPr marL="3200400" indent="0" algn="l" defTabSz="914400" rtl="0" eaLnBrk="1" latinLnBrk="0" hangingPunct="1">
              <a:lnSpc>
                <a:spcPct val="85000"/>
              </a:lnSpc>
              <a:spcBef>
                <a:spcPts val="600"/>
              </a:spcBef>
              <a:buFont typeface="Arial" pitchFamily="34" charset="0"/>
              <a:buNone/>
              <a:defRPr sz="1400" kern="1200">
                <a:solidFill>
                  <a:schemeClr val="tx1">
                    <a:tint val="75000"/>
                  </a:schemeClr>
                </a:solidFill>
                <a:latin typeface="+mn-lt"/>
                <a:ea typeface="+mn-ea"/>
                <a:cs typeface="+mn-cs"/>
              </a:defRPr>
            </a:lvl8pPr>
            <a:lvl9pPr marL="3657600" indent="0" algn="l" defTabSz="914400" rtl="0" eaLnBrk="1" latinLnBrk="0" hangingPunct="1">
              <a:lnSpc>
                <a:spcPct val="85000"/>
              </a:lnSpc>
              <a:spcBef>
                <a:spcPts val="600"/>
              </a:spcBef>
              <a:buFont typeface="Arial" pitchFamily="34" charset="0"/>
              <a:buNone/>
              <a:defRPr sz="1400" kern="1200">
                <a:solidFill>
                  <a:schemeClr val="tx1">
                    <a:tint val="75000"/>
                  </a:schemeClr>
                </a:solidFill>
                <a:latin typeface="+mn-lt"/>
                <a:ea typeface="+mn-ea"/>
                <a:cs typeface="+mn-cs"/>
              </a:defRPr>
            </a:lvl9pPr>
          </a:lstStyle>
          <a:p>
            <a:pPr>
              <a:lnSpc>
                <a:spcPct val="100000"/>
              </a:lnSpc>
            </a:pPr>
            <a:r>
              <a:rPr lang="en-GB" sz="4400" dirty="0">
                <a:latin typeface="Nirmala Text" panose="020B0502040204020203" pitchFamily="34" charset="0"/>
                <a:ea typeface="Nirmala Text" panose="020B0502040204020203" pitchFamily="34" charset="0"/>
                <a:cs typeface="Nirmala Text" panose="020B0502040204020203" pitchFamily="34" charset="0"/>
              </a:rPr>
              <a:t>…</a:t>
            </a:r>
            <a:r>
              <a:rPr lang="hi-IN" sz="4400" dirty="0">
                <a:latin typeface="Nirmala Text" panose="020B0502040204020203" pitchFamily="34" charset="0"/>
                <a:ea typeface="Nirmala Text" panose="020B0502040204020203" pitchFamily="34" charset="0"/>
                <a:cs typeface="Nirmala Text" panose="020B0502040204020203" pitchFamily="34" charset="0"/>
              </a:rPr>
              <a:t>समय पूरा हुआ है, और परमेश्‍वर का राज्य निकट आ गया है; मन फिराओ और सुसमाचार पर विश्‍वास करो।</a:t>
            </a:r>
            <a:endParaRPr lang="en-GB" sz="4400" dirty="0">
              <a:latin typeface="Nirmala Text" panose="020B0502040204020203" pitchFamily="34" charset="0"/>
              <a:ea typeface="Nirmala Text" panose="020B0502040204020203" pitchFamily="34" charset="0"/>
              <a:cs typeface="Nirmala Text" panose="020B0502040204020203" pitchFamily="34" charset="0"/>
            </a:endParaRPr>
          </a:p>
        </p:txBody>
      </p:sp>
    </p:spTree>
    <p:extLst>
      <p:ext uri="{BB962C8B-B14F-4D97-AF65-F5344CB8AC3E}">
        <p14:creationId xmlns:p14="http://schemas.microsoft.com/office/powerpoint/2010/main" val="712569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9AFC06-EA97-F994-E893-E583E92695E1}"/>
              </a:ext>
            </a:extLst>
          </p:cNvPr>
          <p:cNvSpPr>
            <a:spLocks noGrp="1"/>
          </p:cNvSpPr>
          <p:nvPr>
            <p:ph type="title"/>
          </p:nvPr>
        </p:nvSpPr>
        <p:spPr>
          <a:xfrm>
            <a:off x="603504" y="385591"/>
            <a:ext cx="10780776" cy="881349"/>
          </a:xfrm>
        </p:spPr>
        <p:txBody>
          <a:bodyPr>
            <a:noAutofit/>
          </a:bodyPr>
          <a:lstStyle/>
          <a:p>
            <a:r>
              <a:rPr lang="hi-IN" sz="4400" dirty="0">
                <a:latin typeface="Nirmala Text" panose="020B0502040204020203" pitchFamily="34" charset="0"/>
                <a:ea typeface="Nirmala Text" panose="020B0502040204020203" pitchFamily="34" charset="0"/>
                <a:cs typeface="Nirmala Text" panose="020B0502040204020203" pitchFamily="34" charset="0"/>
              </a:rPr>
              <a:t>परमेश्वर हमें अच्छे या बुरे के रूप में देखता है</a:t>
            </a:r>
            <a:endParaRPr lang="en-GB" sz="4400" dirty="0">
              <a:latin typeface="Nirmala Text" panose="020B0502040204020203" pitchFamily="34" charset="0"/>
              <a:ea typeface="Nirmala Text" panose="020B0502040204020203" pitchFamily="34" charset="0"/>
              <a:cs typeface="Nirmala Text" panose="020B0502040204020203" pitchFamily="34" charset="0"/>
            </a:endParaRPr>
          </a:p>
        </p:txBody>
      </p:sp>
      <p:sp>
        <p:nvSpPr>
          <p:cNvPr id="3" name="Text Placeholder 2">
            <a:extLst>
              <a:ext uri="{FF2B5EF4-FFF2-40B4-BE49-F238E27FC236}">
                <a16:creationId xmlns:a16="http://schemas.microsoft.com/office/drawing/2014/main" id="{2588EC0A-852A-8603-983E-8DDDED025034}"/>
              </a:ext>
            </a:extLst>
          </p:cNvPr>
          <p:cNvSpPr>
            <a:spLocks noGrp="1"/>
          </p:cNvSpPr>
          <p:nvPr>
            <p:ph type="body" idx="1"/>
          </p:nvPr>
        </p:nvSpPr>
        <p:spPr>
          <a:xfrm>
            <a:off x="770666" y="5390285"/>
            <a:ext cx="10650667" cy="977463"/>
          </a:xfrm>
        </p:spPr>
        <p:txBody>
          <a:bodyPr>
            <a:normAutofit/>
          </a:bodyPr>
          <a:lstStyle/>
          <a:p>
            <a:r>
              <a:rPr lang="hi-IN" sz="4400" dirty="0">
                <a:latin typeface="Nirmala Text" panose="020B0502040204020203" pitchFamily="34" charset="0"/>
                <a:ea typeface="Nirmala Text" panose="020B0502040204020203" pitchFamily="34" charset="0"/>
                <a:cs typeface="Nirmala Text" panose="020B0502040204020203" pitchFamily="34" charset="0"/>
              </a:rPr>
              <a:t>यीशु के दृष्टांत, नीतिवचन, सभोपदेशक</a:t>
            </a:r>
            <a:endParaRPr lang="en-GB" sz="4400" dirty="0">
              <a:latin typeface="Nirmala Text" panose="020B0502040204020203" pitchFamily="34" charset="0"/>
              <a:ea typeface="Nirmala Text" panose="020B0502040204020203" pitchFamily="34" charset="0"/>
              <a:cs typeface="Nirmala Text" panose="020B0502040204020203" pitchFamily="34" charset="0"/>
            </a:endParaRPr>
          </a:p>
        </p:txBody>
      </p:sp>
      <p:sp>
        <p:nvSpPr>
          <p:cNvPr id="4" name="Text Placeholder 2">
            <a:extLst>
              <a:ext uri="{FF2B5EF4-FFF2-40B4-BE49-F238E27FC236}">
                <a16:creationId xmlns:a16="http://schemas.microsoft.com/office/drawing/2014/main" id="{7AAD6278-A6B0-F83F-D80B-F51072A01DAD}"/>
              </a:ext>
            </a:extLst>
          </p:cNvPr>
          <p:cNvSpPr txBox="1">
            <a:spLocks/>
          </p:cNvSpPr>
          <p:nvPr/>
        </p:nvSpPr>
        <p:spPr>
          <a:xfrm>
            <a:off x="733613" y="1961285"/>
            <a:ext cx="10650667" cy="2932448"/>
          </a:xfrm>
          <a:prstGeom prst="rect">
            <a:avLst/>
          </a:prstGeom>
        </p:spPr>
        <p:txBody>
          <a:bodyPr vert="horz" lIns="91440" tIns="45720" rIns="91440" bIns="45720" rtlCol="0" anchor="t">
            <a:normAutofit/>
          </a:bodyPr>
          <a:lstStyle>
            <a:lvl1pPr marL="0" indent="0" algn="l" defTabSz="914400" rtl="0" eaLnBrk="1" latinLnBrk="0" hangingPunct="1">
              <a:lnSpc>
                <a:spcPct val="85000"/>
              </a:lnSpc>
              <a:spcBef>
                <a:spcPts val="1300"/>
              </a:spcBef>
              <a:buFont typeface="Arial" pitchFamily="34" charset="0"/>
              <a:buNone/>
              <a:defRPr sz="3200" kern="1200">
                <a:solidFill>
                  <a:schemeClr val="tx1"/>
                </a:solidFill>
                <a:latin typeface="+mj-lt"/>
                <a:ea typeface="+mn-ea"/>
                <a:cs typeface="+mn-cs"/>
              </a:defRPr>
            </a:lvl1pPr>
            <a:lvl2pPr marL="457200" indent="0" algn="l" defTabSz="914400" rtl="0" eaLnBrk="1" latinLnBrk="0" hangingPunct="1">
              <a:lnSpc>
                <a:spcPct val="85000"/>
              </a:lnSpc>
              <a:spcBef>
                <a:spcPts val="600"/>
              </a:spcBef>
              <a:buFont typeface="Arial" pitchFamily="34" charset="0"/>
              <a:buNone/>
              <a:defRPr sz="1800" kern="1200">
                <a:solidFill>
                  <a:schemeClr val="tx1">
                    <a:tint val="75000"/>
                  </a:schemeClr>
                </a:solidFill>
                <a:latin typeface="+mn-lt"/>
                <a:ea typeface="+mn-ea"/>
                <a:cs typeface="+mn-cs"/>
              </a:defRPr>
            </a:lvl2pPr>
            <a:lvl3pPr marL="914400" indent="0" algn="l" defTabSz="914400" rtl="0" eaLnBrk="1" latinLnBrk="0" hangingPunct="1">
              <a:lnSpc>
                <a:spcPct val="85000"/>
              </a:lnSpc>
              <a:spcBef>
                <a:spcPts val="600"/>
              </a:spcBef>
              <a:buFont typeface="Arial" pitchFamily="34" charset="0"/>
              <a:buNone/>
              <a:defRPr sz="1600" i="1" kern="1200">
                <a:solidFill>
                  <a:schemeClr val="tx1">
                    <a:tint val="75000"/>
                  </a:schemeClr>
                </a:solidFill>
                <a:latin typeface="+mn-lt"/>
                <a:ea typeface="+mn-ea"/>
                <a:cs typeface="+mn-cs"/>
              </a:defRPr>
            </a:lvl3pPr>
            <a:lvl4pPr marL="1371600" indent="0" algn="l" defTabSz="914400" rtl="0" eaLnBrk="1" latinLnBrk="0" hangingPunct="1">
              <a:lnSpc>
                <a:spcPct val="85000"/>
              </a:lnSpc>
              <a:spcBef>
                <a:spcPts val="600"/>
              </a:spcBef>
              <a:buFont typeface="Arial" pitchFamily="34" charset="0"/>
              <a:buNone/>
              <a:defRPr sz="1400" kern="1200">
                <a:solidFill>
                  <a:schemeClr val="tx1">
                    <a:tint val="75000"/>
                  </a:schemeClr>
                </a:solidFill>
                <a:latin typeface="+mn-lt"/>
                <a:ea typeface="+mn-ea"/>
                <a:cs typeface="+mn-cs"/>
              </a:defRPr>
            </a:lvl4pPr>
            <a:lvl5pPr marL="1828800" indent="0" algn="l" defTabSz="914400" rtl="0" eaLnBrk="1" latinLnBrk="0" hangingPunct="1">
              <a:lnSpc>
                <a:spcPct val="85000"/>
              </a:lnSpc>
              <a:spcBef>
                <a:spcPts val="600"/>
              </a:spcBef>
              <a:buFont typeface="Arial" pitchFamily="34" charset="0"/>
              <a:buNone/>
              <a:defRPr sz="1400" kern="1200">
                <a:solidFill>
                  <a:schemeClr val="tx1">
                    <a:tint val="75000"/>
                  </a:schemeClr>
                </a:solidFill>
                <a:latin typeface="+mn-lt"/>
                <a:ea typeface="+mn-ea"/>
                <a:cs typeface="+mn-cs"/>
              </a:defRPr>
            </a:lvl5pPr>
            <a:lvl6pPr marL="2286000" indent="0" algn="l" defTabSz="914400" rtl="0" eaLnBrk="1" latinLnBrk="0" hangingPunct="1">
              <a:lnSpc>
                <a:spcPct val="85000"/>
              </a:lnSpc>
              <a:spcBef>
                <a:spcPts val="600"/>
              </a:spcBef>
              <a:buFont typeface="Arial" pitchFamily="34" charset="0"/>
              <a:buNone/>
              <a:defRPr sz="1400" kern="1200">
                <a:solidFill>
                  <a:schemeClr val="tx1">
                    <a:tint val="75000"/>
                  </a:schemeClr>
                </a:solidFill>
                <a:latin typeface="+mn-lt"/>
                <a:ea typeface="+mn-ea"/>
                <a:cs typeface="+mn-cs"/>
              </a:defRPr>
            </a:lvl6pPr>
            <a:lvl7pPr marL="2743200" indent="0" algn="l" defTabSz="914400" rtl="0" eaLnBrk="1" latinLnBrk="0" hangingPunct="1">
              <a:lnSpc>
                <a:spcPct val="85000"/>
              </a:lnSpc>
              <a:spcBef>
                <a:spcPts val="600"/>
              </a:spcBef>
              <a:buFont typeface="Arial" pitchFamily="34" charset="0"/>
              <a:buNone/>
              <a:defRPr sz="1400" kern="1200">
                <a:solidFill>
                  <a:schemeClr val="tx1">
                    <a:tint val="75000"/>
                  </a:schemeClr>
                </a:solidFill>
                <a:latin typeface="+mn-lt"/>
                <a:ea typeface="+mn-ea"/>
                <a:cs typeface="+mn-cs"/>
              </a:defRPr>
            </a:lvl7pPr>
            <a:lvl8pPr marL="3200400" indent="0" algn="l" defTabSz="914400" rtl="0" eaLnBrk="1" latinLnBrk="0" hangingPunct="1">
              <a:lnSpc>
                <a:spcPct val="85000"/>
              </a:lnSpc>
              <a:spcBef>
                <a:spcPts val="600"/>
              </a:spcBef>
              <a:buFont typeface="Arial" pitchFamily="34" charset="0"/>
              <a:buNone/>
              <a:defRPr sz="1400" kern="1200">
                <a:solidFill>
                  <a:schemeClr val="tx1">
                    <a:tint val="75000"/>
                  </a:schemeClr>
                </a:solidFill>
                <a:latin typeface="+mn-lt"/>
                <a:ea typeface="+mn-ea"/>
                <a:cs typeface="+mn-cs"/>
              </a:defRPr>
            </a:lvl8pPr>
            <a:lvl9pPr marL="3657600" indent="0" algn="l" defTabSz="914400" rtl="0" eaLnBrk="1" latinLnBrk="0" hangingPunct="1">
              <a:lnSpc>
                <a:spcPct val="85000"/>
              </a:lnSpc>
              <a:spcBef>
                <a:spcPts val="600"/>
              </a:spcBef>
              <a:buFont typeface="Arial" pitchFamily="34" charset="0"/>
              <a:buNone/>
              <a:defRPr sz="1400" kern="1200">
                <a:solidFill>
                  <a:schemeClr val="tx1">
                    <a:tint val="75000"/>
                  </a:schemeClr>
                </a:solidFill>
                <a:latin typeface="+mn-lt"/>
                <a:ea typeface="+mn-ea"/>
                <a:cs typeface="+mn-cs"/>
              </a:defRPr>
            </a:lvl9pPr>
          </a:lstStyle>
          <a:p>
            <a:pPr marL="571500" indent="-571500">
              <a:buFont typeface="Arial" panose="020B0604020202020204" pitchFamily="34" charset="0"/>
              <a:buChar char="•"/>
            </a:pPr>
            <a:r>
              <a:rPr lang="hi-IN" sz="4400" dirty="0">
                <a:latin typeface="Nirmala Text" panose="020B0502040204020203" pitchFamily="34" charset="0"/>
                <a:ea typeface="Nirmala Text" panose="020B0502040204020203" pitchFamily="34" charset="0"/>
                <a:cs typeface="Nirmala Text" panose="020B0502040204020203" pitchFamily="34" charset="0"/>
              </a:rPr>
              <a:t>भेड़ या बकरी</a:t>
            </a:r>
          </a:p>
          <a:p>
            <a:pPr marL="571500" indent="-571500">
              <a:buFont typeface="Arial" panose="020B0604020202020204" pitchFamily="34" charset="0"/>
              <a:buChar char="•"/>
            </a:pPr>
            <a:r>
              <a:rPr lang="hi-IN" sz="4400" dirty="0">
                <a:latin typeface="Nirmala Text" panose="020B0502040204020203" pitchFamily="34" charset="0"/>
                <a:ea typeface="Nirmala Text" panose="020B0502040204020203" pitchFamily="34" charset="0"/>
                <a:cs typeface="Nirmala Text" panose="020B0502040204020203" pitchFamily="34" charset="0"/>
              </a:rPr>
              <a:t>गेहूँ या खरपतवार</a:t>
            </a:r>
          </a:p>
          <a:p>
            <a:pPr marL="571500" indent="-571500">
              <a:buFont typeface="Arial" panose="020B0604020202020204" pitchFamily="34" charset="0"/>
              <a:buChar char="•"/>
            </a:pPr>
            <a:r>
              <a:rPr lang="hi-IN" sz="4400" dirty="0">
                <a:latin typeface="Nirmala Text" panose="020B0502040204020203" pitchFamily="34" charset="0"/>
                <a:ea typeface="Nirmala Text" panose="020B0502040204020203" pitchFamily="34" charset="0"/>
                <a:cs typeface="Nirmala Text" panose="020B0502040204020203" pitchFamily="34" charset="0"/>
              </a:rPr>
              <a:t>बुद्धिमान या मूर्ख</a:t>
            </a:r>
          </a:p>
          <a:p>
            <a:pPr marL="571500" indent="-571500">
              <a:buFont typeface="Arial" panose="020B0604020202020204" pitchFamily="34" charset="0"/>
              <a:buChar char="•"/>
            </a:pPr>
            <a:r>
              <a:rPr lang="hi-IN" sz="4400" dirty="0">
                <a:latin typeface="Nirmala Text" panose="020B0502040204020203" pitchFamily="34" charset="0"/>
                <a:ea typeface="Nirmala Text" panose="020B0502040204020203" pitchFamily="34" charset="0"/>
                <a:cs typeface="Nirmala Text" panose="020B0502040204020203" pitchFamily="34" charset="0"/>
              </a:rPr>
              <a:t>धर्मी या दुष्ट</a:t>
            </a:r>
            <a:endParaRPr lang="en-GB" sz="4400" dirty="0">
              <a:latin typeface="Nirmala Text" panose="020B0502040204020203" pitchFamily="34" charset="0"/>
              <a:ea typeface="Nirmala Text" panose="020B0502040204020203" pitchFamily="34" charset="0"/>
              <a:cs typeface="Nirmala Text" panose="020B0502040204020203" pitchFamily="34" charset="0"/>
            </a:endParaRPr>
          </a:p>
        </p:txBody>
      </p:sp>
      <p:sp>
        <p:nvSpPr>
          <p:cNvPr id="5" name="Slide Number Placeholder 4">
            <a:extLst>
              <a:ext uri="{FF2B5EF4-FFF2-40B4-BE49-F238E27FC236}">
                <a16:creationId xmlns:a16="http://schemas.microsoft.com/office/drawing/2014/main" id="{8095F46F-BD15-E574-E970-6414DCC1730B}"/>
              </a:ext>
            </a:extLst>
          </p:cNvPr>
          <p:cNvSpPr>
            <a:spLocks noGrp="1"/>
          </p:cNvSpPr>
          <p:nvPr>
            <p:ph type="sldNum" sz="quarter" idx="12"/>
          </p:nvPr>
        </p:nvSpPr>
        <p:spPr/>
        <p:txBody>
          <a:bodyPr/>
          <a:lstStyle/>
          <a:p>
            <a:fld id="{4FAB73BC-B049-4115-A692-8D63A059BFB8}" type="slidenum">
              <a:rPr lang="en-US" smtClean="0"/>
              <a:pPr/>
              <a:t>28</a:t>
            </a:fld>
            <a:endParaRPr lang="en-US" dirty="0"/>
          </a:p>
        </p:txBody>
      </p:sp>
    </p:spTree>
    <p:extLst>
      <p:ext uri="{BB962C8B-B14F-4D97-AF65-F5344CB8AC3E}">
        <p14:creationId xmlns:p14="http://schemas.microsoft.com/office/powerpoint/2010/main" val="17812256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9AFC06-EA97-F994-E893-E583E92695E1}"/>
              </a:ext>
            </a:extLst>
          </p:cNvPr>
          <p:cNvSpPr>
            <a:spLocks noGrp="1"/>
          </p:cNvSpPr>
          <p:nvPr>
            <p:ph type="title"/>
          </p:nvPr>
        </p:nvSpPr>
        <p:spPr>
          <a:xfrm>
            <a:off x="603504" y="385591"/>
            <a:ext cx="10780776" cy="881349"/>
          </a:xfrm>
        </p:spPr>
        <p:txBody>
          <a:bodyPr>
            <a:normAutofit/>
          </a:bodyPr>
          <a:lstStyle/>
          <a:p>
            <a:r>
              <a:rPr lang="hi-IN" sz="6000" dirty="0">
                <a:latin typeface="Nirmala Text" panose="020B0502040204020203" pitchFamily="34" charset="0"/>
                <a:ea typeface="Nirmala Text" panose="020B0502040204020203" pitchFamily="34" charset="0"/>
                <a:cs typeface="Nirmala Text" panose="020B0502040204020203" pitchFamily="34" charset="0"/>
              </a:rPr>
              <a:t>हमारी पूर्व-निर्धारित स्थिति बुराई है</a:t>
            </a:r>
            <a:endParaRPr lang="en-GB" sz="6000" dirty="0">
              <a:latin typeface="Nirmala Text" panose="020B0502040204020203" pitchFamily="34" charset="0"/>
              <a:ea typeface="Nirmala Text" panose="020B0502040204020203" pitchFamily="34" charset="0"/>
              <a:cs typeface="Nirmala Text" panose="020B0502040204020203" pitchFamily="34" charset="0"/>
            </a:endParaRPr>
          </a:p>
        </p:txBody>
      </p:sp>
      <p:sp>
        <p:nvSpPr>
          <p:cNvPr id="3" name="Text Placeholder 2">
            <a:extLst>
              <a:ext uri="{FF2B5EF4-FFF2-40B4-BE49-F238E27FC236}">
                <a16:creationId xmlns:a16="http://schemas.microsoft.com/office/drawing/2014/main" id="{2588EC0A-852A-8603-983E-8DDDED025034}"/>
              </a:ext>
            </a:extLst>
          </p:cNvPr>
          <p:cNvSpPr>
            <a:spLocks noGrp="1"/>
          </p:cNvSpPr>
          <p:nvPr>
            <p:ph type="body" idx="1"/>
          </p:nvPr>
        </p:nvSpPr>
        <p:spPr>
          <a:xfrm>
            <a:off x="770666" y="5390285"/>
            <a:ext cx="10650667" cy="977463"/>
          </a:xfrm>
        </p:spPr>
        <p:txBody>
          <a:bodyPr>
            <a:normAutofit/>
          </a:bodyPr>
          <a:lstStyle/>
          <a:p>
            <a:r>
              <a:rPr lang="hi-IN" sz="4400" dirty="0">
                <a:latin typeface="Nirmala Text" panose="020B0502040204020203" pitchFamily="34" charset="0"/>
                <a:ea typeface="Nirmala Text" panose="020B0502040204020203" pitchFamily="34" charset="0"/>
                <a:cs typeface="Nirmala Text" panose="020B0502040204020203" pitchFamily="34" charset="0"/>
              </a:rPr>
              <a:t>रोमियों 3:10</a:t>
            </a:r>
            <a:endParaRPr lang="en-GB" sz="4400" dirty="0">
              <a:latin typeface="Nirmala Text" panose="020B0502040204020203" pitchFamily="34" charset="0"/>
              <a:ea typeface="Nirmala Text" panose="020B0502040204020203" pitchFamily="34" charset="0"/>
              <a:cs typeface="Nirmala Text" panose="020B0502040204020203" pitchFamily="34" charset="0"/>
            </a:endParaRPr>
          </a:p>
        </p:txBody>
      </p:sp>
      <p:sp>
        <p:nvSpPr>
          <p:cNvPr id="4" name="Slide Number Placeholder 3">
            <a:extLst>
              <a:ext uri="{FF2B5EF4-FFF2-40B4-BE49-F238E27FC236}">
                <a16:creationId xmlns:a16="http://schemas.microsoft.com/office/drawing/2014/main" id="{92431856-6D3A-8C5E-3222-C8427600A195}"/>
              </a:ext>
            </a:extLst>
          </p:cNvPr>
          <p:cNvSpPr>
            <a:spLocks noGrp="1"/>
          </p:cNvSpPr>
          <p:nvPr>
            <p:ph type="sldNum" sz="quarter" idx="12"/>
          </p:nvPr>
        </p:nvSpPr>
        <p:spPr/>
        <p:txBody>
          <a:bodyPr/>
          <a:lstStyle/>
          <a:p>
            <a:fld id="{4FAB73BC-B049-4115-A692-8D63A059BFB8}" type="slidenum">
              <a:rPr lang="en-US" smtClean="0"/>
              <a:pPr/>
              <a:t>29</a:t>
            </a:fld>
            <a:endParaRPr lang="en-US" dirty="0"/>
          </a:p>
        </p:txBody>
      </p:sp>
      <p:sp>
        <p:nvSpPr>
          <p:cNvPr id="5" name="Text Placeholder 2">
            <a:extLst>
              <a:ext uri="{FF2B5EF4-FFF2-40B4-BE49-F238E27FC236}">
                <a16:creationId xmlns:a16="http://schemas.microsoft.com/office/drawing/2014/main" id="{716A0A2D-48C6-49DC-3CCE-965FE91D8EE1}"/>
              </a:ext>
            </a:extLst>
          </p:cNvPr>
          <p:cNvSpPr txBox="1">
            <a:spLocks/>
          </p:cNvSpPr>
          <p:nvPr/>
        </p:nvSpPr>
        <p:spPr>
          <a:xfrm>
            <a:off x="733613" y="1961285"/>
            <a:ext cx="10650667" cy="2932448"/>
          </a:xfrm>
          <a:prstGeom prst="rect">
            <a:avLst/>
          </a:prstGeom>
        </p:spPr>
        <p:txBody>
          <a:bodyPr vert="horz" lIns="91440" tIns="45720" rIns="91440" bIns="45720" rtlCol="0" anchor="t">
            <a:normAutofit/>
          </a:bodyPr>
          <a:lstStyle>
            <a:lvl1pPr marL="0" indent="0" algn="l" defTabSz="914400" rtl="0" eaLnBrk="1" latinLnBrk="0" hangingPunct="1">
              <a:lnSpc>
                <a:spcPct val="85000"/>
              </a:lnSpc>
              <a:spcBef>
                <a:spcPts val="1300"/>
              </a:spcBef>
              <a:buFont typeface="Arial" pitchFamily="34" charset="0"/>
              <a:buNone/>
              <a:defRPr sz="3200" kern="1200">
                <a:solidFill>
                  <a:schemeClr val="tx1"/>
                </a:solidFill>
                <a:latin typeface="+mj-lt"/>
                <a:ea typeface="+mn-ea"/>
                <a:cs typeface="+mn-cs"/>
              </a:defRPr>
            </a:lvl1pPr>
            <a:lvl2pPr marL="457200" indent="0" algn="l" defTabSz="914400" rtl="0" eaLnBrk="1" latinLnBrk="0" hangingPunct="1">
              <a:lnSpc>
                <a:spcPct val="85000"/>
              </a:lnSpc>
              <a:spcBef>
                <a:spcPts val="600"/>
              </a:spcBef>
              <a:buFont typeface="Arial" pitchFamily="34" charset="0"/>
              <a:buNone/>
              <a:defRPr sz="1800" kern="1200">
                <a:solidFill>
                  <a:schemeClr val="tx1">
                    <a:tint val="75000"/>
                  </a:schemeClr>
                </a:solidFill>
                <a:latin typeface="+mn-lt"/>
                <a:ea typeface="+mn-ea"/>
                <a:cs typeface="+mn-cs"/>
              </a:defRPr>
            </a:lvl2pPr>
            <a:lvl3pPr marL="914400" indent="0" algn="l" defTabSz="914400" rtl="0" eaLnBrk="1" latinLnBrk="0" hangingPunct="1">
              <a:lnSpc>
                <a:spcPct val="85000"/>
              </a:lnSpc>
              <a:spcBef>
                <a:spcPts val="600"/>
              </a:spcBef>
              <a:buFont typeface="Arial" pitchFamily="34" charset="0"/>
              <a:buNone/>
              <a:defRPr sz="1600" i="1" kern="1200">
                <a:solidFill>
                  <a:schemeClr val="tx1">
                    <a:tint val="75000"/>
                  </a:schemeClr>
                </a:solidFill>
                <a:latin typeface="+mn-lt"/>
                <a:ea typeface="+mn-ea"/>
                <a:cs typeface="+mn-cs"/>
              </a:defRPr>
            </a:lvl3pPr>
            <a:lvl4pPr marL="1371600" indent="0" algn="l" defTabSz="914400" rtl="0" eaLnBrk="1" latinLnBrk="0" hangingPunct="1">
              <a:lnSpc>
                <a:spcPct val="85000"/>
              </a:lnSpc>
              <a:spcBef>
                <a:spcPts val="600"/>
              </a:spcBef>
              <a:buFont typeface="Arial" pitchFamily="34" charset="0"/>
              <a:buNone/>
              <a:defRPr sz="1400" kern="1200">
                <a:solidFill>
                  <a:schemeClr val="tx1">
                    <a:tint val="75000"/>
                  </a:schemeClr>
                </a:solidFill>
                <a:latin typeface="+mn-lt"/>
                <a:ea typeface="+mn-ea"/>
                <a:cs typeface="+mn-cs"/>
              </a:defRPr>
            </a:lvl4pPr>
            <a:lvl5pPr marL="1828800" indent="0" algn="l" defTabSz="914400" rtl="0" eaLnBrk="1" latinLnBrk="0" hangingPunct="1">
              <a:lnSpc>
                <a:spcPct val="85000"/>
              </a:lnSpc>
              <a:spcBef>
                <a:spcPts val="600"/>
              </a:spcBef>
              <a:buFont typeface="Arial" pitchFamily="34" charset="0"/>
              <a:buNone/>
              <a:defRPr sz="1400" kern="1200">
                <a:solidFill>
                  <a:schemeClr val="tx1">
                    <a:tint val="75000"/>
                  </a:schemeClr>
                </a:solidFill>
                <a:latin typeface="+mn-lt"/>
                <a:ea typeface="+mn-ea"/>
                <a:cs typeface="+mn-cs"/>
              </a:defRPr>
            </a:lvl5pPr>
            <a:lvl6pPr marL="2286000" indent="0" algn="l" defTabSz="914400" rtl="0" eaLnBrk="1" latinLnBrk="0" hangingPunct="1">
              <a:lnSpc>
                <a:spcPct val="85000"/>
              </a:lnSpc>
              <a:spcBef>
                <a:spcPts val="600"/>
              </a:spcBef>
              <a:buFont typeface="Arial" pitchFamily="34" charset="0"/>
              <a:buNone/>
              <a:defRPr sz="1400" kern="1200">
                <a:solidFill>
                  <a:schemeClr val="tx1">
                    <a:tint val="75000"/>
                  </a:schemeClr>
                </a:solidFill>
                <a:latin typeface="+mn-lt"/>
                <a:ea typeface="+mn-ea"/>
                <a:cs typeface="+mn-cs"/>
              </a:defRPr>
            </a:lvl6pPr>
            <a:lvl7pPr marL="2743200" indent="0" algn="l" defTabSz="914400" rtl="0" eaLnBrk="1" latinLnBrk="0" hangingPunct="1">
              <a:lnSpc>
                <a:spcPct val="85000"/>
              </a:lnSpc>
              <a:spcBef>
                <a:spcPts val="600"/>
              </a:spcBef>
              <a:buFont typeface="Arial" pitchFamily="34" charset="0"/>
              <a:buNone/>
              <a:defRPr sz="1400" kern="1200">
                <a:solidFill>
                  <a:schemeClr val="tx1">
                    <a:tint val="75000"/>
                  </a:schemeClr>
                </a:solidFill>
                <a:latin typeface="+mn-lt"/>
                <a:ea typeface="+mn-ea"/>
                <a:cs typeface="+mn-cs"/>
              </a:defRPr>
            </a:lvl7pPr>
            <a:lvl8pPr marL="3200400" indent="0" algn="l" defTabSz="914400" rtl="0" eaLnBrk="1" latinLnBrk="0" hangingPunct="1">
              <a:lnSpc>
                <a:spcPct val="85000"/>
              </a:lnSpc>
              <a:spcBef>
                <a:spcPts val="600"/>
              </a:spcBef>
              <a:buFont typeface="Arial" pitchFamily="34" charset="0"/>
              <a:buNone/>
              <a:defRPr sz="1400" kern="1200">
                <a:solidFill>
                  <a:schemeClr val="tx1">
                    <a:tint val="75000"/>
                  </a:schemeClr>
                </a:solidFill>
                <a:latin typeface="+mn-lt"/>
                <a:ea typeface="+mn-ea"/>
                <a:cs typeface="+mn-cs"/>
              </a:defRPr>
            </a:lvl8pPr>
            <a:lvl9pPr marL="3657600" indent="0" algn="l" defTabSz="914400" rtl="0" eaLnBrk="1" latinLnBrk="0" hangingPunct="1">
              <a:lnSpc>
                <a:spcPct val="85000"/>
              </a:lnSpc>
              <a:spcBef>
                <a:spcPts val="600"/>
              </a:spcBef>
              <a:buFont typeface="Arial" pitchFamily="34" charset="0"/>
              <a:buNone/>
              <a:defRPr sz="1400" kern="1200">
                <a:solidFill>
                  <a:schemeClr val="tx1">
                    <a:tint val="75000"/>
                  </a:schemeClr>
                </a:solidFill>
                <a:latin typeface="+mn-lt"/>
                <a:ea typeface="+mn-ea"/>
                <a:cs typeface="+mn-cs"/>
              </a:defRPr>
            </a:lvl9pPr>
          </a:lstStyle>
          <a:p>
            <a:pPr>
              <a:lnSpc>
                <a:spcPct val="100000"/>
              </a:lnSpc>
            </a:pPr>
            <a:r>
              <a:rPr lang="hi-IN" sz="4400" dirty="0">
                <a:latin typeface="Nirmala Text" panose="020B0502040204020203" pitchFamily="34" charset="0"/>
                <a:ea typeface="Nirmala Text" panose="020B0502040204020203" pitchFamily="34" charset="0"/>
                <a:cs typeface="Nirmala Text" panose="020B0502040204020203" pitchFamily="34" charset="0"/>
              </a:rPr>
              <a:t>जैसा कि लिखा है:</a:t>
            </a:r>
          </a:p>
          <a:p>
            <a:pPr>
              <a:lnSpc>
                <a:spcPct val="100000"/>
              </a:lnSpc>
            </a:pPr>
            <a:r>
              <a:rPr lang="hi-IN" sz="4400" dirty="0">
                <a:latin typeface="Nirmala Text" panose="020B0502040204020203" pitchFamily="34" charset="0"/>
                <a:ea typeface="Nirmala Text" panose="020B0502040204020203" pitchFamily="34" charset="0"/>
                <a:cs typeface="Nirmala Text" panose="020B0502040204020203" pitchFamily="34" charset="0"/>
              </a:rPr>
              <a:t>कोई धर्मी नहीं, एक भी नहीं।</a:t>
            </a:r>
            <a:endParaRPr lang="en-GB" sz="4400" dirty="0">
              <a:latin typeface="Nirmala Text" panose="020B0502040204020203" pitchFamily="34" charset="0"/>
              <a:ea typeface="Nirmala Text" panose="020B0502040204020203" pitchFamily="34" charset="0"/>
              <a:cs typeface="Nirmala Text" panose="020B0502040204020203" pitchFamily="34" charset="0"/>
            </a:endParaRPr>
          </a:p>
        </p:txBody>
      </p:sp>
    </p:spTree>
    <p:extLst>
      <p:ext uri="{BB962C8B-B14F-4D97-AF65-F5344CB8AC3E}">
        <p14:creationId xmlns:p14="http://schemas.microsoft.com/office/powerpoint/2010/main" val="1966813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9AFC06-EA97-F994-E893-E583E92695E1}"/>
              </a:ext>
            </a:extLst>
          </p:cNvPr>
          <p:cNvSpPr>
            <a:spLocks noGrp="1"/>
          </p:cNvSpPr>
          <p:nvPr>
            <p:ph type="title"/>
          </p:nvPr>
        </p:nvSpPr>
        <p:spPr>
          <a:xfrm>
            <a:off x="603504" y="385591"/>
            <a:ext cx="10780776" cy="881349"/>
          </a:xfrm>
        </p:spPr>
        <p:txBody>
          <a:bodyPr>
            <a:normAutofit/>
          </a:bodyPr>
          <a:lstStyle/>
          <a:p>
            <a:r>
              <a:rPr lang="hi-IN" sz="6000" dirty="0">
                <a:latin typeface="Nirmala Text" panose="020B0502040204020203" pitchFamily="34" charset="0"/>
                <a:ea typeface="Nirmala Text" panose="020B0502040204020203" pitchFamily="34" charset="0"/>
                <a:cs typeface="Nirmala Text" panose="020B0502040204020203" pitchFamily="34" charset="0"/>
              </a:rPr>
              <a:t>प्रश्न</a:t>
            </a:r>
            <a:r>
              <a:rPr lang="en-GB" sz="6000" dirty="0">
                <a:latin typeface="Nirmala Text" panose="020B0502040204020203" pitchFamily="34" charset="0"/>
                <a:ea typeface="Nirmala Text" panose="020B0502040204020203" pitchFamily="34" charset="0"/>
                <a:cs typeface="Nirmala Text" panose="020B0502040204020203" pitchFamily="34" charset="0"/>
              </a:rPr>
              <a:t> 2</a:t>
            </a:r>
          </a:p>
        </p:txBody>
      </p:sp>
      <p:sp>
        <p:nvSpPr>
          <p:cNvPr id="4" name="Text Placeholder 2">
            <a:extLst>
              <a:ext uri="{FF2B5EF4-FFF2-40B4-BE49-F238E27FC236}">
                <a16:creationId xmlns:a16="http://schemas.microsoft.com/office/drawing/2014/main" id="{7AAD6278-A6B0-F83F-D80B-F51072A01DAD}"/>
              </a:ext>
            </a:extLst>
          </p:cNvPr>
          <p:cNvSpPr txBox="1">
            <a:spLocks/>
          </p:cNvSpPr>
          <p:nvPr/>
        </p:nvSpPr>
        <p:spPr>
          <a:xfrm>
            <a:off x="733613" y="1961285"/>
            <a:ext cx="10650667" cy="2932448"/>
          </a:xfrm>
          <a:prstGeom prst="rect">
            <a:avLst/>
          </a:prstGeom>
        </p:spPr>
        <p:txBody>
          <a:bodyPr vert="horz" lIns="91440" tIns="45720" rIns="91440" bIns="45720" rtlCol="0" anchor="t">
            <a:normAutofit/>
          </a:bodyPr>
          <a:lstStyle>
            <a:lvl1pPr marL="0" indent="0" algn="l" defTabSz="914400" rtl="0" eaLnBrk="1" latinLnBrk="0" hangingPunct="1">
              <a:lnSpc>
                <a:spcPct val="85000"/>
              </a:lnSpc>
              <a:spcBef>
                <a:spcPts val="1300"/>
              </a:spcBef>
              <a:buFont typeface="Arial" pitchFamily="34" charset="0"/>
              <a:buNone/>
              <a:defRPr sz="3200" kern="1200">
                <a:solidFill>
                  <a:schemeClr val="tx1"/>
                </a:solidFill>
                <a:latin typeface="+mj-lt"/>
                <a:ea typeface="+mn-ea"/>
                <a:cs typeface="+mn-cs"/>
              </a:defRPr>
            </a:lvl1pPr>
            <a:lvl2pPr marL="457200" indent="0" algn="l" defTabSz="914400" rtl="0" eaLnBrk="1" latinLnBrk="0" hangingPunct="1">
              <a:lnSpc>
                <a:spcPct val="85000"/>
              </a:lnSpc>
              <a:spcBef>
                <a:spcPts val="600"/>
              </a:spcBef>
              <a:buFont typeface="Arial" pitchFamily="34" charset="0"/>
              <a:buNone/>
              <a:defRPr sz="1800" kern="1200">
                <a:solidFill>
                  <a:schemeClr val="tx1">
                    <a:tint val="75000"/>
                  </a:schemeClr>
                </a:solidFill>
                <a:latin typeface="+mn-lt"/>
                <a:ea typeface="+mn-ea"/>
                <a:cs typeface="+mn-cs"/>
              </a:defRPr>
            </a:lvl2pPr>
            <a:lvl3pPr marL="914400" indent="0" algn="l" defTabSz="914400" rtl="0" eaLnBrk="1" latinLnBrk="0" hangingPunct="1">
              <a:lnSpc>
                <a:spcPct val="85000"/>
              </a:lnSpc>
              <a:spcBef>
                <a:spcPts val="600"/>
              </a:spcBef>
              <a:buFont typeface="Arial" pitchFamily="34" charset="0"/>
              <a:buNone/>
              <a:defRPr sz="1600" i="1" kern="1200">
                <a:solidFill>
                  <a:schemeClr val="tx1">
                    <a:tint val="75000"/>
                  </a:schemeClr>
                </a:solidFill>
                <a:latin typeface="+mn-lt"/>
                <a:ea typeface="+mn-ea"/>
                <a:cs typeface="+mn-cs"/>
              </a:defRPr>
            </a:lvl3pPr>
            <a:lvl4pPr marL="1371600" indent="0" algn="l" defTabSz="914400" rtl="0" eaLnBrk="1" latinLnBrk="0" hangingPunct="1">
              <a:lnSpc>
                <a:spcPct val="85000"/>
              </a:lnSpc>
              <a:spcBef>
                <a:spcPts val="600"/>
              </a:spcBef>
              <a:buFont typeface="Arial" pitchFamily="34" charset="0"/>
              <a:buNone/>
              <a:defRPr sz="1400" kern="1200">
                <a:solidFill>
                  <a:schemeClr val="tx1">
                    <a:tint val="75000"/>
                  </a:schemeClr>
                </a:solidFill>
                <a:latin typeface="+mn-lt"/>
                <a:ea typeface="+mn-ea"/>
                <a:cs typeface="+mn-cs"/>
              </a:defRPr>
            </a:lvl4pPr>
            <a:lvl5pPr marL="1828800" indent="0" algn="l" defTabSz="914400" rtl="0" eaLnBrk="1" latinLnBrk="0" hangingPunct="1">
              <a:lnSpc>
                <a:spcPct val="85000"/>
              </a:lnSpc>
              <a:spcBef>
                <a:spcPts val="600"/>
              </a:spcBef>
              <a:buFont typeface="Arial" pitchFamily="34" charset="0"/>
              <a:buNone/>
              <a:defRPr sz="1400" kern="1200">
                <a:solidFill>
                  <a:schemeClr val="tx1">
                    <a:tint val="75000"/>
                  </a:schemeClr>
                </a:solidFill>
                <a:latin typeface="+mn-lt"/>
                <a:ea typeface="+mn-ea"/>
                <a:cs typeface="+mn-cs"/>
              </a:defRPr>
            </a:lvl5pPr>
            <a:lvl6pPr marL="2286000" indent="0" algn="l" defTabSz="914400" rtl="0" eaLnBrk="1" latinLnBrk="0" hangingPunct="1">
              <a:lnSpc>
                <a:spcPct val="85000"/>
              </a:lnSpc>
              <a:spcBef>
                <a:spcPts val="600"/>
              </a:spcBef>
              <a:buFont typeface="Arial" pitchFamily="34" charset="0"/>
              <a:buNone/>
              <a:defRPr sz="1400" kern="1200">
                <a:solidFill>
                  <a:schemeClr val="tx1">
                    <a:tint val="75000"/>
                  </a:schemeClr>
                </a:solidFill>
                <a:latin typeface="+mn-lt"/>
                <a:ea typeface="+mn-ea"/>
                <a:cs typeface="+mn-cs"/>
              </a:defRPr>
            </a:lvl6pPr>
            <a:lvl7pPr marL="2743200" indent="0" algn="l" defTabSz="914400" rtl="0" eaLnBrk="1" latinLnBrk="0" hangingPunct="1">
              <a:lnSpc>
                <a:spcPct val="85000"/>
              </a:lnSpc>
              <a:spcBef>
                <a:spcPts val="600"/>
              </a:spcBef>
              <a:buFont typeface="Arial" pitchFamily="34" charset="0"/>
              <a:buNone/>
              <a:defRPr sz="1400" kern="1200">
                <a:solidFill>
                  <a:schemeClr val="tx1">
                    <a:tint val="75000"/>
                  </a:schemeClr>
                </a:solidFill>
                <a:latin typeface="+mn-lt"/>
                <a:ea typeface="+mn-ea"/>
                <a:cs typeface="+mn-cs"/>
              </a:defRPr>
            </a:lvl7pPr>
            <a:lvl8pPr marL="3200400" indent="0" algn="l" defTabSz="914400" rtl="0" eaLnBrk="1" latinLnBrk="0" hangingPunct="1">
              <a:lnSpc>
                <a:spcPct val="85000"/>
              </a:lnSpc>
              <a:spcBef>
                <a:spcPts val="600"/>
              </a:spcBef>
              <a:buFont typeface="Arial" pitchFamily="34" charset="0"/>
              <a:buNone/>
              <a:defRPr sz="1400" kern="1200">
                <a:solidFill>
                  <a:schemeClr val="tx1">
                    <a:tint val="75000"/>
                  </a:schemeClr>
                </a:solidFill>
                <a:latin typeface="+mn-lt"/>
                <a:ea typeface="+mn-ea"/>
                <a:cs typeface="+mn-cs"/>
              </a:defRPr>
            </a:lvl8pPr>
            <a:lvl9pPr marL="3657600" indent="0" algn="l" defTabSz="914400" rtl="0" eaLnBrk="1" latinLnBrk="0" hangingPunct="1">
              <a:lnSpc>
                <a:spcPct val="85000"/>
              </a:lnSpc>
              <a:spcBef>
                <a:spcPts val="600"/>
              </a:spcBef>
              <a:buFont typeface="Arial" pitchFamily="34" charset="0"/>
              <a:buNone/>
              <a:defRPr sz="1400" kern="1200">
                <a:solidFill>
                  <a:schemeClr val="tx1">
                    <a:tint val="75000"/>
                  </a:schemeClr>
                </a:solidFill>
                <a:latin typeface="+mn-lt"/>
                <a:ea typeface="+mn-ea"/>
                <a:cs typeface="+mn-cs"/>
              </a:defRPr>
            </a:lvl9pPr>
          </a:lstStyle>
          <a:p>
            <a:pPr>
              <a:lnSpc>
                <a:spcPct val="100000"/>
              </a:lnSpc>
            </a:pPr>
            <a:r>
              <a:rPr lang="hi-IN" sz="4400" dirty="0">
                <a:latin typeface="Nirmala Text" panose="020B0502040204020203" pitchFamily="34" charset="0"/>
                <a:ea typeface="Nirmala Text" panose="020B0502040204020203" pitchFamily="34" charset="0"/>
                <a:cs typeface="Nirmala Text" panose="020B0502040204020203" pitchFamily="34" charset="0"/>
              </a:rPr>
              <a:t>हम जानते हैं कि परमेश्वर के साथ हर चीज़ संभव है, तो क्या परमेश्वर लोगों को बचाने के लिए कोई दूसरा रास्ता अपना सकते थे? </a:t>
            </a:r>
            <a:endParaRPr lang="en-GB" sz="4400" dirty="0">
              <a:latin typeface="Nirmala Text" panose="020B0502040204020203" pitchFamily="34" charset="0"/>
              <a:ea typeface="Nirmala Text" panose="020B0502040204020203" pitchFamily="34" charset="0"/>
              <a:cs typeface="Nirmala Text" panose="020B0502040204020203" pitchFamily="34" charset="0"/>
            </a:endParaRPr>
          </a:p>
        </p:txBody>
      </p:sp>
      <p:sp>
        <p:nvSpPr>
          <p:cNvPr id="5" name="Slide Number Placeholder 4">
            <a:extLst>
              <a:ext uri="{FF2B5EF4-FFF2-40B4-BE49-F238E27FC236}">
                <a16:creationId xmlns:a16="http://schemas.microsoft.com/office/drawing/2014/main" id="{D570E9E6-3B1D-161F-833A-DC0243783ACA}"/>
              </a:ext>
            </a:extLst>
          </p:cNvPr>
          <p:cNvSpPr>
            <a:spLocks noGrp="1"/>
          </p:cNvSpPr>
          <p:nvPr>
            <p:ph type="sldNum" sz="quarter" idx="12"/>
          </p:nvPr>
        </p:nvSpPr>
        <p:spPr/>
        <p:txBody>
          <a:bodyPr/>
          <a:lstStyle/>
          <a:p>
            <a:fld id="{4FAB73BC-B049-4115-A692-8D63A059BFB8}" type="slidenum">
              <a:rPr lang="en-US" smtClean="0"/>
              <a:pPr/>
              <a:t>3</a:t>
            </a:fld>
            <a:endParaRPr lang="en-US" dirty="0"/>
          </a:p>
        </p:txBody>
      </p:sp>
    </p:spTree>
    <p:extLst>
      <p:ext uri="{BB962C8B-B14F-4D97-AF65-F5344CB8AC3E}">
        <p14:creationId xmlns:p14="http://schemas.microsoft.com/office/powerpoint/2010/main" val="110958888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9AFC06-EA97-F994-E893-E583E92695E1}"/>
              </a:ext>
            </a:extLst>
          </p:cNvPr>
          <p:cNvSpPr>
            <a:spLocks noGrp="1"/>
          </p:cNvSpPr>
          <p:nvPr>
            <p:ph type="title"/>
          </p:nvPr>
        </p:nvSpPr>
        <p:spPr>
          <a:xfrm>
            <a:off x="603504" y="385591"/>
            <a:ext cx="10780776" cy="881349"/>
          </a:xfrm>
        </p:spPr>
        <p:txBody>
          <a:bodyPr>
            <a:normAutofit/>
          </a:bodyPr>
          <a:lstStyle/>
          <a:p>
            <a:r>
              <a:rPr lang="hi-IN" sz="6000" dirty="0">
                <a:latin typeface="Nirmala Text" panose="020B0502040204020203" pitchFamily="34" charset="0"/>
                <a:ea typeface="Nirmala Text" panose="020B0502040204020203" pitchFamily="34" charset="0"/>
                <a:cs typeface="Nirmala Text" panose="020B0502040204020203" pitchFamily="34" charset="0"/>
              </a:rPr>
              <a:t>हमें दोबारा जन्म लेना होगा</a:t>
            </a:r>
            <a:endParaRPr lang="en-GB" sz="6000" dirty="0">
              <a:latin typeface="Nirmala Text" panose="020B0502040204020203" pitchFamily="34" charset="0"/>
              <a:ea typeface="Nirmala Text" panose="020B0502040204020203" pitchFamily="34" charset="0"/>
              <a:cs typeface="Nirmala Text" panose="020B0502040204020203" pitchFamily="34" charset="0"/>
            </a:endParaRPr>
          </a:p>
        </p:txBody>
      </p:sp>
      <p:sp>
        <p:nvSpPr>
          <p:cNvPr id="3" name="Text Placeholder 2">
            <a:extLst>
              <a:ext uri="{FF2B5EF4-FFF2-40B4-BE49-F238E27FC236}">
                <a16:creationId xmlns:a16="http://schemas.microsoft.com/office/drawing/2014/main" id="{2588EC0A-852A-8603-983E-8DDDED025034}"/>
              </a:ext>
            </a:extLst>
          </p:cNvPr>
          <p:cNvSpPr>
            <a:spLocks noGrp="1"/>
          </p:cNvSpPr>
          <p:nvPr>
            <p:ph type="body" idx="1"/>
          </p:nvPr>
        </p:nvSpPr>
        <p:spPr>
          <a:xfrm>
            <a:off x="770666" y="5390285"/>
            <a:ext cx="10650667" cy="977463"/>
          </a:xfrm>
        </p:spPr>
        <p:txBody>
          <a:bodyPr>
            <a:normAutofit/>
          </a:bodyPr>
          <a:lstStyle/>
          <a:p>
            <a:r>
              <a:rPr lang="hi-IN" sz="4400" dirty="0">
                <a:latin typeface="Nirmala Text" panose="020B0502040204020203" pitchFamily="34" charset="0"/>
                <a:ea typeface="Nirmala Text" panose="020B0502040204020203" pitchFamily="34" charset="0"/>
                <a:cs typeface="Nirmala Text" panose="020B0502040204020203" pitchFamily="34" charset="0"/>
              </a:rPr>
              <a:t>यूहन्ना</a:t>
            </a:r>
            <a:r>
              <a:rPr lang="en-GB" sz="4400" dirty="0">
                <a:latin typeface="Nirmala Text" panose="020B0502040204020203" pitchFamily="34" charset="0"/>
                <a:ea typeface="Nirmala Text" panose="020B0502040204020203" pitchFamily="34" charset="0"/>
                <a:cs typeface="Nirmala Text" panose="020B0502040204020203" pitchFamily="34" charset="0"/>
              </a:rPr>
              <a:t> 3:3</a:t>
            </a:r>
          </a:p>
        </p:txBody>
      </p:sp>
      <p:sp>
        <p:nvSpPr>
          <p:cNvPr id="4" name="Slide Number Placeholder 3">
            <a:extLst>
              <a:ext uri="{FF2B5EF4-FFF2-40B4-BE49-F238E27FC236}">
                <a16:creationId xmlns:a16="http://schemas.microsoft.com/office/drawing/2014/main" id="{92431856-6D3A-8C5E-3222-C8427600A195}"/>
              </a:ext>
            </a:extLst>
          </p:cNvPr>
          <p:cNvSpPr>
            <a:spLocks noGrp="1"/>
          </p:cNvSpPr>
          <p:nvPr>
            <p:ph type="sldNum" sz="quarter" idx="12"/>
          </p:nvPr>
        </p:nvSpPr>
        <p:spPr/>
        <p:txBody>
          <a:bodyPr/>
          <a:lstStyle/>
          <a:p>
            <a:fld id="{4FAB73BC-B049-4115-A692-8D63A059BFB8}" type="slidenum">
              <a:rPr lang="en-US" smtClean="0"/>
              <a:pPr/>
              <a:t>30</a:t>
            </a:fld>
            <a:endParaRPr lang="en-US" dirty="0"/>
          </a:p>
        </p:txBody>
      </p:sp>
      <p:sp>
        <p:nvSpPr>
          <p:cNvPr id="5" name="Text Placeholder 2">
            <a:extLst>
              <a:ext uri="{FF2B5EF4-FFF2-40B4-BE49-F238E27FC236}">
                <a16:creationId xmlns:a16="http://schemas.microsoft.com/office/drawing/2014/main" id="{716A0A2D-48C6-49DC-3CCE-965FE91D8EE1}"/>
              </a:ext>
            </a:extLst>
          </p:cNvPr>
          <p:cNvSpPr txBox="1">
            <a:spLocks/>
          </p:cNvSpPr>
          <p:nvPr/>
        </p:nvSpPr>
        <p:spPr>
          <a:xfrm>
            <a:off x="733613" y="1961285"/>
            <a:ext cx="10650667" cy="2932448"/>
          </a:xfrm>
          <a:prstGeom prst="rect">
            <a:avLst/>
          </a:prstGeom>
        </p:spPr>
        <p:txBody>
          <a:bodyPr vert="horz" lIns="91440" tIns="45720" rIns="91440" bIns="45720" rtlCol="0" anchor="t">
            <a:normAutofit/>
          </a:bodyPr>
          <a:lstStyle>
            <a:lvl1pPr marL="0" indent="0" algn="l" defTabSz="914400" rtl="0" eaLnBrk="1" latinLnBrk="0" hangingPunct="1">
              <a:lnSpc>
                <a:spcPct val="85000"/>
              </a:lnSpc>
              <a:spcBef>
                <a:spcPts val="1300"/>
              </a:spcBef>
              <a:buFont typeface="Arial" pitchFamily="34" charset="0"/>
              <a:buNone/>
              <a:defRPr sz="3200" kern="1200">
                <a:solidFill>
                  <a:schemeClr val="tx1"/>
                </a:solidFill>
                <a:latin typeface="+mj-lt"/>
                <a:ea typeface="+mn-ea"/>
                <a:cs typeface="+mn-cs"/>
              </a:defRPr>
            </a:lvl1pPr>
            <a:lvl2pPr marL="457200" indent="0" algn="l" defTabSz="914400" rtl="0" eaLnBrk="1" latinLnBrk="0" hangingPunct="1">
              <a:lnSpc>
                <a:spcPct val="85000"/>
              </a:lnSpc>
              <a:spcBef>
                <a:spcPts val="600"/>
              </a:spcBef>
              <a:buFont typeface="Arial" pitchFamily="34" charset="0"/>
              <a:buNone/>
              <a:defRPr sz="1800" kern="1200">
                <a:solidFill>
                  <a:schemeClr val="tx1">
                    <a:tint val="75000"/>
                  </a:schemeClr>
                </a:solidFill>
                <a:latin typeface="+mn-lt"/>
                <a:ea typeface="+mn-ea"/>
                <a:cs typeface="+mn-cs"/>
              </a:defRPr>
            </a:lvl2pPr>
            <a:lvl3pPr marL="914400" indent="0" algn="l" defTabSz="914400" rtl="0" eaLnBrk="1" latinLnBrk="0" hangingPunct="1">
              <a:lnSpc>
                <a:spcPct val="85000"/>
              </a:lnSpc>
              <a:spcBef>
                <a:spcPts val="600"/>
              </a:spcBef>
              <a:buFont typeface="Arial" pitchFamily="34" charset="0"/>
              <a:buNone/>
              <a:defRPr sz="1600" i="1" kern="1200">
                <a:solidFill>
                  <a:schemeClr val="tx1">
                    <a:tint val="75000"/>
                  </a:schemeClr>
                </a:solidFill>
                <a:latin typeface="+mn-lt"/>
                <a:ea typeface="+mn-ea"/>
                <a:cs typeface="+mn-cs"/>
              </a:defRPr>
            </a:lvl3pPr>
            <a:lvl4pPr marL="1371600" indent="0" algn="l" defTabSz="914400" rtl="0" eaLnBrk="1" latinLnBrk="0" hangingPunct="1">
              <a:lnSpc>
                <a:spcPct val="85000"/>
              </a:lnSpc>
              <a:spcBef>
                <a:spcPts val="600"/>
              </a:spcBef>
              <a:buFont typeface="Arial" pitchFamily="34" charset="0"/>
              <a:buNone/>
              <a:defRPr sz="1400" kern="1200">
                <a:solidFill>
                  <a:schemeClr val="tx1">
                    <a:tint val="75000"/>
                  </a:schemeClr>
                </a:solidFill>
                <a:latin typeface="+mn-lt"/>
                <a:ea typeface="+mn-ea"/>
                <a:cs typeface="+mn-cs"/>
              </a:defRPr>
            </a:lvl4pPr>
            <a:lvl5pPr marL="1828800" indent="0" algn="l" defTabSz="914400" rtl="0" eaLnBrk="1" latinLnBrk="0" hangingPunct="1">
              <a:lnSpc>
                <a:spcPct val="85000"/>
              </a:lnSpc>
              <a:spcBef>
                <a:spcPts val="600"/>
              </a:spcBef>
              <a:buFont typeface="Arial" pitchFamily="34" charset="0"/>
              <a:buNone/>
              <a:defRPr sz="1400" kern="1200">
                <a:solidFill>
                  <a:schemeClr val="tx1">
                    <a:tint val="75000"/>
                  </a:schemeClr>
                </a:solidFill>
                <a:latin typeface="+mn-lt"/>
                <a:ea typeface="+mn-ea"/>
                <a:cs typeface="+mn-cs"/>
              </a:defRPr>
            </a:lvl5pPr>
            <a:lvl6pPr marL="2286000" indent="0" algn="l" defTabSz="914400" rtl="0" eaLnBrk="1" latinLnBrk="0" hangingPunct="1">
              <a:lnSpc>
                <a:spcPct val="85000"/>
              </a:lnSpc>
              <a:spcBef>
                <a:spcPts val="600"/>
              </a:spcBef>
              <a:buFont typeface="Arial" pitchFamily="34" charset="0"/>
              <a:buNone/>
              <a:defRPr sz="1400" kern="1200">
                <a:solidFill>
                  <a:schemeClr val="tx1">
                    <a:tint val="75000"/>
                  </a:schemeClr>
                </a:solidFill>
                <a:latin typeface="+mn-lt"/>
                <a:ea typeface="+mn-ea"/>
                <a:cs typeface="+mn-cs"/>
              </a:defRPr>
            </a:lvl6pPr>
            <a:lvl7pPr marL="2743200" indent="0" algn="l" defTabSz="914400" rtl="0" eaLnBrk="1" latinLnBrk="0" hangingPunct="1">
              <a:lnSpc>
                <a:spcPct val="85000"/>
              </a:lnSpc>
              <a:spcBef>
                <a:spcPts val="600"/>
              </a:spcBef>
              <a:buFont typeface="Arial" pitchFamily="34" charset="0"/>
              <a:buNone/>
              <a:defRPr sz="1400" kern="1200">
                <a:solidFill>
                  <a:schemeClr val="tx1">
                    <a:tint val="75000"/>
                  </a:schemeClr>
                </a:solidFill>
                <a:latin typeface="+mn-lt"/>
                <a:ea typeface="+mn-ea"/>
                <a:cs typeface="+mn-cs"/>
              </a:defRPr>
            </a:lvl7pPr>
            <a:lvl8pPr marL="3200400" indent="0" algn="l" defTabSz="914400" rtl="0" eaLnBrk="1" latinLnBrk="0" hangingPunct="1">
              <a:lnSpc>
                <a:spcPct val="85000"/>
              </a:lnSpc>
              <a:spcBef>
                <a:spcPts val="600"/>
              </a:spcBef>
              <a:buFont typeface="Arial" pitchFamily="34" charset="0"/>
              <a:buNone/>
              <a:defRPr sz="1400" kern="1200">
                <a:solidFill>
                  <a:schemeClr val="tx1">
                    <a:tint val="75000"/>
                  </a:schemeClr>
                </a:solidFill>
                <a:latin typeface="+mn-lt"/>
                <a:ea typeface="+mn-ea"/>
                <a:cs typeface="+mn-cs"/>
              </a:defRPr>
            </a:lvl8pPr>
            <a:lvl9pPr marL="3657600" indent="0" algn="l" defTabSz="914400" rtl="0" eaLnBrk="1" latinLnBrk="0" hangingPunct="1">
              <a:lnSpc>
                <a:spcPct val="85000"/>
              </a:lnSpc>
              <a:spcBef>
                <a:spcPts val="600"/>
              </a:spcBef>
              <a:buFont typeface="Arial" pitchFamily="34" charset="0"/>
              <a:buNone/>
              <a:defRPr sz="1400" kern="1200">
                <a:solidFill>
                  <a:schemeClr val="tx1">
                    <a:tint val="75000"/>
                  </a:schemeClr>
                </a:solidFill>
                <a:latin typeface="+mn-lt"/>
                <a:ea typeface="+mn-ea"/>
                <a:cs typeface="+mn-cs"/>
              </a:defRPr>
            </a:lvl9pPr>
          </a:lstStyle>
          <a:p>
            <a:pPr>
              <a:lnSpc>
                <a:spcPct val="100000"/>
              </a:lnSpc>
            </a:pPr>
            <a:r>
              <a:rPr lang="hi-IN" sz="4400" dirty="0">
                <a:latin typeface="Nirmala Text" panose="020B0502040204020203" pitchFamily="34" charset="0"/>
                <a:ea typeface="Nirmala Text" panose="020B0502040204020203" pitchFamily="34" charset="0"/>
                <a:cs typeface="Nirmala Text" panose="020B0502040204020203" pitchFamily="34" charset="0"/>
              </a:rPr>
              <a:t>यीशु ने उसको उत्तर दिया, “मैं तुझ से सच सच कहता हूँ, यदि कोई नये सिरे से न जन्मे तो परमेश्‍वर का राज्य देख नहीं सकता।”</a:t>
            </a:r>
            <a:endParaRPr lang="en-GB" sz="4400" dirty="0">
              <a:latin typeface="Nirmala Text" panose="020B0502040204020203" pitchFamily="34" charset="0"/>
              <a:ea typeface="Nirmala Text" panose="020B0502040204020203" pitchFamily="34" charset="0"/>
              <a:cs typeface="Nirmala Text" panose="020B0502040204020203" pitchFamily="34" charset="0"/>
            </a:endParaRPr>
          </a:p>
        </p:txBody>
      </p:sp>
    </p:spTree>
    <p:extLst>
      <p:ext uri="{BB962C8B-B14F-4D97-AF65-F5344CB8AC3E}">
        <p14:creationId xmlns:p14="http://schemas.microsoft.com/office/powerpoint/2010/main" val="78060631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9AFC06-EA97-F994-E893-E583E92695E1}"/>
              </a:ext>
            </a:extLst>
          </p:cNvPr>
          <p:cNvSpPr>
            <a:spLocks noGrp="1"/>
          </p:cNvSpPr>
          <p:nvPr>
            <p:ph type="title"/>
          </p:nvPr>
        </p:nvSpPr>
        <p:spPr>
          <a:xfrm>
            <a:off x="603504" y="385591"/>
            <a:ext cx="10780776" cy="881349"/>
          </a:xfrm>
        </p:spPr>
        <p:txBody>
          <a:bodyPr>
            <a:normAutofit/>
          </a:bodyPr>
          <a:lstStyle/>
          <a:p>
            <a:r>
              <a:rPr lang="hi-IN" sz="6000" dirty="0">
                <a:latin typeface="Nirmala Text" panose="020B0502040204020203" pitchFamily="34" charset="0"/>
                <a:ea typeface="Nirmala Text" panose="020B0502040204020203" pitchFamily="34" charset="0"/>
                <a:cs typeface="Nirmala Text" panose="020B0502040204020203" pitchFamily="34" charset="0"/>
              </a:rPr>
              <a:t>केवल वे जो विश्वास करते हैं...</a:t>
            </a:r>
            <a:endParaRPr lang="en-GB" sz="6000" dirty="0">
              <a:latin typeface="Nirmala Text" panose="020B0502040204020203" pitchFamily="34" charset="0"/>
              <a:ea typeface="Nirmala Text" panose="020B0502040204020203" pitchFamily="34" charset="0"/>
              <a:cs typeface="Nirmala Text" panose="020B0502040204020203" pitchFamily="34" charset="0"/>
            </a:endParaRPr>
          </a:p>
        </p:txBody>
      </p:sp>
      <p:sp>
        <p:nvSpPr>
          <p:cNvPr id="3" name="Text Placeholder 2">
            <a:extLst>
              <a:ext uri="{FF2B5EF4-FFF2-40B4-BE49-F238E27FC236}">
                <a16:creationId xmlns:a16="http://schemas.microsoft.com/office/drawing/2014/main" id="{2588EC0A-852A-8603-983E-8DDDED025034}"/>
              </a:ext>
            </a:extLst>
          </p:cNvPr>
          <p:cNvSpPr>
            <a:spLocks noGrp="1"/>
          </p:cNvSpPr>
          <p:nvPr>
            <p:ph type="body" idx="1"/>
          </p:nvPr>
        </p:nvSpPr>
        <p:spPr>
          <a:xfrm>
            <a:off x="770666" y="5390285"/>
            <a:ext cx="10650667" cy="977463"/>
          </a:xfrm>
        </p:spPr>
        <p:txBody>
          <a:bodyPr>
            <a:normAutofit/>
          </a:bodyPr>
          <a:lstStyle/>
          <a:p>
            <a:r>
              <a:rPr lang="hi-IN" sz="4400" dirty="0">
                <a:latin typeface="Nirmala Text" panose="020B0502040204020203" pitchFamily="34" charset="0"/>
                <a:ea typeface="Nirmala Text" panose="020B0502040204020203" pitchFamily="34" charset="0"/>
                <a:cs typeface="Nirmala Text" panose="020B0502040204020203" pitchFamily="34" charset="0"/>
              </a:rPr>
              <a:t>यूहन्ना</a:t>
            </a:r>
            <a:r>
              <a:rPr lang="en-GB" sz="4400" dirty="0">
                <a:latin typeface="Nirmala Text" panose="020B0502040204020203" pitchFamily="34" charset="0"/>
                <a:ea typeface="Nirmala Text" panose="020B0502040204020203" pitchFamily="34" charset="0"/>
                <a:cs typeface="Nirmala Text" panose="020B0502040204020203" pitchFamily="34" charset="0"/>
              </a:rPr>
              <a:t> 3:36</a:t>
            </a:r>
          </a:p>
        </p:txBody>
      </p:sp>
      <p:sp>
        <p:nvSpPr>
          <p:cNvPr id="4" name="Slide Number Placeholder 3">
            <a:extLst>
              <a:ext uri="{FF2B5EF4-FFF2-40B4-BE49-F238E27FC236}">
                <a16:creationId xmlns:a16="http://schemas.microsoft.com/office/drawing/2014/main" id="{92431856-6D3A-8C5E-3222-C8427600A195}"/>
              </a:ext>
            </a:extLst>
          </p:cNvPr>
          <p:cNvSpPr>
            <a:spLocks noGrp="1"/>
          </p:cNvSpPr>
          <p:nvPr>
            <p:ph type="sldNum" sz="quarter" idx="12"/>
          </p:nvPr>
        </p:nvSpPr>
        <p:spPr/>
        <p:txBody>
          <a:bodyPr/>
          <a:lstStyle/>
          <a:p>
            <a:fld id="{4FAB73BC-B049-4115-A692-8D63A059BFB8}" type="slidenum">
              <a:rPr lang="en-US" smtClean="0"/>
              <a:pPr/>
              <a:t>31</a:t>
            </a:fld>
            <a:endParaRPr lang="en-US" dirty="0"/>
          </a:p>
        </p:txBody>
      </p:sp>
      <p:sp>
        <p:nvSpPr>
          <p:cNvPr id="5" name="Text Placeholder 2">
            <a:extLst>
              <a:ext uri="{FF2B5EF4-FFF2-40B4-BE49-F238E27FC236}">
                <a16:creationId xmlns:a16="http://schemas.microsoft.com/office/drawing/2014/main" id="{716A0A2D-48C6-49DC-3CCE-965FE91D8EE1}"/>
              </a:ext>
            </a:extLst>
          </p:cNvPr>
          <p:cNvSpPr txBox="1">
            <a:spLocks/>
          </p:cNvSpPr>
          <p:nvPr/>
        </p:nvSpPr>
        <p:spPr>
          <a:xfrm>
            <a:off x="733613" y="1961285"/>
            <a:ext cx="10650667" cy="2932448"/>
          </a:xfrm>
          <a:prstGeom prst="rect">
            <a:avLst/>
          </a:prstGeom>
        </p:spPr>
        <p:txBody>
          <a:bodyPr vert="horz" lIns="91440" tIns="45720" rIns="91440" bIns="45720" rtlCol="0" anchor="t">
            <a:normAutofit/>
          </a:bodyPr>
          <a:lstStyle>
            <a:lvl1pPr marL="0" indent="0" algn="l" defTabSz="914400" rtl="0" eaLnBrk="1" latinLnBrk="0" hangingPunct="1">
              <a:lnSpc>
                <a:spcPct val="85000"/>
              </a:lnSpc>
              <a:spcBef>
                <a:spcPts val="1300"/>
              </a:spcBef>
              <a:buFont typeface="Arial" pitchFamily="34" charset="0"/>
              <a:buNone/>
              <a:defRPr sz="3200" kern="1200">
                <a:solidFill>
                  <a:schemeClr val="tx1"/>
                </a:solidFill>
                <a:latin typeface="+mj-lt"/>
                <a:ea typeface="+mn-ea"/>
                <a:cs typeface="+mn-cs"/>
              </a:defRPr>
            </a:lvl1pPr>
            <a:lvl2pPr marL="457200" indent="0" algn="l" defTabSz="914400" rtl="0" eaLnBrk="1" latinLnBrk="0" hangingPunct="1">
              <a:lnSpc>
                <a:spcPct val="85000"/>
              </a:lnSpc>
              <a:spcBef>
                <a:spcPts val="600"/>
              </a:spcBef>
              <a:buFont typeface="Arial" pitchFamily="34" charset="0"/>
              <a:buNone/>
              <a:defRPr sz="1800" kern="1200">
                <a:solidFill>
                  <a:schemeClr val="tx1">
                    <a:tint val="75000"/>
                  </a:schemeClr>
                </a:solidFill>
                <a:latin typeface="+mn-lt"/>
                <a:ea typeface="+mn-ea"/>
                <a:cs typeface="+mn-cs"/>
              </a:defRPr>
            </a:lvl2pPr>
            <a:lvl3pPr marL="914400" indent="0" algn="l" defTabSz="914400" rtl="0" eaLnBrk="1" latinLnBrk="0" hangingPunct="1">
              <a:lnSpc>
                <a:spcPct val="85000"/>
              </a:lnSpc>
              <a:spcBef>
                <a:spcPts val="600"/>
              </a:spcBef>
              <a:buFont typeface="Arial" pitchFamily="34" charset="0"/>
              <a:buNone/>
              <a:defRPr sz="1600" i="1" kern="1200">
                <a:solidFill>
                  <a:schemeClr val="tx1">
                    <a:tint val="75000"/>
                  </a:schemeClr>
                </a:solidFill>
                <a:latin typeface="+mn-lt"/>
                <a:ea typeface="+mn-ea"/>
                <a:cs typeface="+mn-cs"/>
              </a:defRPr>
            </a:lvl3pPr>
            <a:lvl4pPr marL="1371600" indent="0" algn="l" defTabSz="914400" rtl="0" eaLnBrk="1" latinLnBrk="0" hangingPunct="1">
              <a:lnSpc>
                <a:spcPct val="85000"/>
              </a:lnSpc>
              <a:spcBef>
                <a:spcPts val="600"/>
              </a:spcBef>
              <a:buFont typeface="Arial" pitchFamily="34" charset="0"/>
              <a:buNone/>
              <a:defRPr sz="1400" kern="1200">
                <a:solidFill>
                  <a:schemeClr val="tx1">
                    <a:tint val="75000"/>
                  </a:schemeClr>
                </a:solidFill>
                <a:latin typeface="+mn-lt"/>
                <a:ea typeface="+mn-ea"/>
                <a:cs typeface="+mn-cs"/>
              </a:defRPr>
            </a:lvl4pPr>
            <a:lvl5pPr marL="1828800" indent="0" algn="l" defTabSz="914400" rtl="0" eaLnBrk="1" latinLnBrk="0" hangingPunct="1">
              <a:lnSpc>
                <a:spcPct val="85000"/>
              </a:lnSpc>
              <a:spcBef>
                <a:spcPts val="600"/>
              </a:spcBef>
              <a:buFont typeface="Arial" pitchFamily="34" charset="0"/>
              <a:buNone/>
              <a:defRPr sz="1400" kern="1200">
                <a:solidFill>
                  <a:schemeClr val="tx1">
                    <a:tint val="75000"/>
                  </a:schemeClr>
                </a:solidFill>
                <a:latin typeface="+mn-lt"/>
                <a:ea typeface="+mn-ea"/>
                <a:cs typeface="+mn-cs"/>
              </a:defRPr>
            </a:lvl5pPr>
            <a:lvl6pPr marL="2286000" indent="0" algn="l" defTabSz="914400" rtl="0" eaLnBrk="1" latinLnBrk="0" hangingPunct="1">
              <a:lnSpc>
                <a:spcPct val="85000"/>
              </a:lnSpc>
              <a:spcBef>
                <a:spcPts val="600"/>
              </a:spcBef>
              <a:buFont typeface="Arial" pitchFamily="34" charset="0"/>
              <a:buNone/>
              <a:defRPr sz="1400" kern="1200">
                <a:solidFill>
                  <a:schemeClr val="tx1">
                    <a:tint val="75000"/>
                  </a:schemeClr>
                </a:solidFill>
                <a:latin typeface="+mn-lt"/>
                <a:ea typeface="+mn-ea"/>
                <a:cs typeface="+mn-cs"/>
              </a:defRPr>
            </a:lvl6pPr>
            <a:lvl7pPr marL="2743200" indent="0" algn="l" defTabSz="914400" rtl="0" eaLnBrk="1" latinLnBrk="0" hangingPunct="1">
              <a:lnSpc>
                <a:spcPct val="85000"/>
              </a:lnSpc>
              <a:spcBef>
                <a:spcPts val="600"/>
              </a:spcBef>
              <a:buFont typeface="Arial" pitchFamily="34" charset="0"/>
              <a:buNone/>
              <a:defRPr sz="1400" kern="1200">
                <a:solidFill>
                  <a:schemeClr val="tx1">
                    <a:tint val="75000"/>
                  </a:schemeClr>
                </a:solidFill>
                <a:latin typeface="+mn-lt"/>
                <a:ea typeface="+mn-ea"/>
                <a:cs typeface="+mn-cs"/>
              </a:defRPr>
            </a:lvl7pPr>
            <a:lvl8pPr marL="3200400" indent="0" algn="l" defTabSz="914400" rtl="0" eaLnBrk="1" latinLnBrk="0" hangingPunct="1">
              <a:lnSpc>
                <a:spcPct val="85000"/>
              </a:lnSpc>
              <a:spcBef>
                <a:spcPts val="600"/>
              </a:spcBef>
              <a:buFont typeface="Arial" pitchFamily="34" charset="0"/>
              <a:buNone/>
              <a:defRPr sz="1400" kern="1200">
                <a:solidFill>
                  <a:schemeClr val="tx1">
                    <a:tint val="75000"/>
                  </a:schemeClr>
                </a:solidFill>
                <a:latin typeface="+mn-lt"/>
                <a:ea typeface="+mn-ea"/>
                <a:cs typeface="+mn-cs"/>
              </a:defRPr>
            </a:lvl8pPr>
            <a:lvl9pPr marL="3657600" indent="0" algn="l" defTabSz="914400" rtl="0" eaLnBrk="1" latinLnBrk="0" hangingPunct="1">
              <a:lnSpc>
                <a:spcPct val="85000"/>
              </a:lnSpc>
              <a:spcBef>
                <a:spcPts val="600"/>
              </a:spcBef>
              <a:buFont typeface="Arial" pitchFamily="34" charset="0"/>
              <a:buNone/>
              <a:defRPr sz="1400" kern="1200">
                <a:solidFill>
                  <a:schemeClr val="tx1">
                    <a:tint val="75000"/>
                  </a:schemeClr>
                </a:solidFill>
                <a:latin typeface="+mn-lt"/>
                <a:ea typeface="+mn-ea"/>
                <a:cs typeface="+mn-cs"/>
              </a:defRPr>
            </a:lvl9pPr>
          </a:lstStyle>
          <a:p>
            <a:r>
              <a:rPr lang="hi-IN" sz="4400" dirty="0">
                <a:latin typeface="Nirmala Text" panose="020B0502040204020203" pitchFamily="34" charset="0"/>
                <a:ea typeface="Nirmala Text" panose="020B0502040204020203" pitchFamily="34" charset="0"/>
                <a:cs typeface="Nirmala Text" panose="020B0502040204020203" pitchFamily="34" charset="0"/>
              </a:rPr>
              <a:t>जो पुत्र पर विश्‍वास करता है, अनन्त जीवन उसका है; परन्तु जो पुत्र की नहीं मानता, वह जीवन को नहीं देखेगा, परन्तु परमेश्‍वर का क्रोध उस पर रहता है।</a:t>
            </a:r>
            <a:endParaRPr lang="en-GB" sz="4400" dirty="0">
              <a:latin typeface="Nirmala Text" panose="020B0502040204020203" pitchFamily="34" charset="0"/>
              <a:ea typeface="Nirmala Text" panose="020B0502040204020203" pitchFamily="34" charset="0"/>
              <a:cs typeface="Nirmala Text" panose="020B0502040204020203" pitchFamily="34" charset="0"/>
            </a:endParaRPr>
          </a:p>
        </p:txBody>
      </p:sp>
    </p:spTree>
    <p:extLst>
      <p:ext uri="{BB962C8B-B14F-4D97-AF65-F5344CB8AC3E}">
        <p14:creationId xmlns:p14="http://schemas.microsoft.com/office/powerpoint/2010/main" val="139524574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9AFC06-EA97-F994-E893-E583E92695E1}"/>
              </a:ext>
            </a:extLst>
          </p:cNvPr>
          <p:cNvSpPr>
            <a:spLocks noGrp="1"/>
          </p:cNvSpPr>
          <p:nvPr>
            <p:ph type="title"/>
          </p:nvPr>
        </p:nvSpPr>
        <p:spPr>
          <a:xfrm>
            <a:off x="603504" y="385591"/>
            <a:ext cx="10780776" cy="881349"/>
          </a:xfrm>
        </p:spPr>
        <p:txBody>
          <a:bodyPr>
            <a:normAutofit/>
          </a:bodyPr>
          <a:lstStyle/>
          <a:p>
            <a:r>
              <a:rPr lang="hi-IN" sz="6000" dirty="0">
                <a:latin typeface="Nirmala Text" panose="020B0502040204020203" pitchFamily="34" charset="0"/>
                <a:ea typeface="Nirmala Text" panose="020B0502040204020203" pitchFamily="34" charset="0"/>
                <a:cs typeface="Nirmala Text" panose="020B0502040204020203" pitchFamily="34" charset="0"/>
              </a:rPr>
              <a:t>भाग 2: पाप पर जीत</a:t>
            </a:r>
            <a:endParaRPr lang="en-GB" sz="6000" dirty="0">
              <a:latin typeface="Nirmala Text" panose="020B0502040204020203" pitchFamily="34" charset="0"/>
              <a:ea typeface="Nirmala Text" panose="020B0502040204020203" pitchFamily="34" charset="0"/>
              <a:cs typeface="Nirmala Text" panose="020B0502040204020203" pitchFamily="34" charset="0"/>
            </a:endParaRPr>
          </a:p>
        </p:txBody>
      </p:sp>
      <p:sp>
        <p:nvSpPr>
          <p:cNvPr id="4" name="Text Placeholder 2">
            <a:extLst>
              <a:ext uri="{FF2B5EF4-FFF2-40B4-BE49-F238E27FC236}">
                <a16:creationId xmlns:a16="http://schemas.microsoft.com/office/drawing/2014/main" id="{7AAD6278-A6B0-F83F-D80B-F51072A01DAD}"/>
              </a:ext>
            </a:extLst>
          </p:cNvPr>
          <p:cNvSpPr txBox="1">
            <a:spLocks/>
          </p:cNvSpPr>
          <p:nvPr/>
        </p:nvSpPr>
        <p:spPr>
          <a:xfrm>
            <a:off x="733613" y="1961285"/>
            <a:ext cx="10650667" cy="2932448"/>
          </a:xfrm>
          <a:prstGeom prst="rect">
            <a:avLst/>
          </a:prstGeom>
        </p:spPr>
        <p:txBody>
          <a:bodyPr vert="horz" lIns="91440" tIns="45720" rIns="91440" bIns="45720" rtlCol="0" anchor="t">
            <a:normAutofit/>
          </a:bodyPr>
          <a:lstStyle>
            <a:lvl1pPr marL="0" indent="0" algn="l" defTabSz="914400" rtl="0" eaLnBrk="1" latinLnBrk="0" hangingPunct="1">
              <a:lnSpc>
                <a:spcPct val="85000"/>
              </a:lnSpc>
              <a:spcBef>
                <a:spcPts val="1300"/>
              </a:spcBef>
              <a:buFont typeface="Arial" pitchFamily="34" charset="0"/>
              <a:buNone/>
              <a:defRPr sz="3200" kern="1200">
                <a:solidFill>
                  <a:schemeClr val="tx1"/>
                </a:solidFill>
                <a:latin typeface="+mj-lt"/>
                <a:ea typeface="+mn-ea"/>
                <a:cs typeface="+mn-cs"/>
              </a:defRPr>
            </a:lvl1pPr>
            <a:lvl2pPr marL="457200" indent="0" algn="l" defTabSz="914400" rtl="0" eaLnBrk="1" latinLnBrk="0" hangingPunct="1">
              <a:lnSpc>
                <a:spcPct val="85000"/>
              </a:lnSpc>
              <a:spcBef>
                <a:spcPts val="600"/>
              </a:spcBef>
              <a:buFont typeface="Arial" pitchFamily="34" charset="0"/>
              <a:buNone/>
              <a:defRPr sz="1800" kern="1200">
                <a:solidFill>
                  <a:schemeClr val="tx1">
                    <a:tint val="75000"/>
                  </a:schemeClr>
                </a:solidFill>
                <a:latin typeface="+mn-lt"/>
                <a:ea typeface="+mn-ea"/>
                <a:cs typeface="+mn-cs"/>
              </a:defRPr>
            </a:lvl2pPr>
            <a:lvl3pPr marL="914400" indent="0" algn="l" defTabSz="914400" rtl="0" eaLnBrk="1" latinLnBrk="0" hangingPunct="1">
              <a:lnSpc>
                <a:spcPct val="85000"/>
              </a:lnSpc>
              <a:spcBef>
                <a:spcPts val="600"/>
              </a:spcBef>
              <a:buFont typeface="Arial" pitchFamily="34" charset="0"/>
              <a:buNone/>
              <a:defRPr sz="1600" i="1" kern="1200">
                <a:solidFill>
                  <a:schemeClr val="tx1">
                    <a:tint val="75000"/>
                  </a:schemeClr>
                </a:solidFill>
                <a:latin typeface="+mn-lt"/>
                <a:ea typeface="+mn-ea"/>
                <a:cs typeface="+mn-cs"/>
              </a:defRPr>
            </a:lvl3pPr>
            <a:lvl4pPr marL="1371600" indent="0" algn="l" defTabSz="914400" rtl="0" eaLnBrk="1" latinLnBrk="0" hangingPunct="1">
              <a:lnSpc>
                <a:spcPct val="85000"/>
              </a:lnSpc>
              <a:spcBef>
                <a:spcPts val="600"/>
              </a:spcBef>
              <a:buFont typeface="Arial" pitchFamily="34" charset="0"/>
              <a:buNone/>
              <a:defRPr sz="1400" kern="1200">
                <a:solidFill>
                  <a:schemeClr val="tx1">
                    <a:tint val="75000"/>
                  </a:schemeClr>
                </a:solidFill>
                <a:latin typeface="+mn-lt"/>
                <a:ea typeface="+mn-ea"/>
                <a:cs typeface="+mn-cs"/>
              </a:defRPr>
            </a:lvl4pPr>
            <a:lvl5pPr marL="1828800" indent="0" algn="l" defTabSz="914400" rtl="0" eaLnBrk="1" latinLnBrk="0" hangingPunct="1">
              <a:lnSpc>
                <a:spcPct val="85000"/>
              </a:lnSpc>
              <a:spcBef>
                <a:spcPts val="600"/>
              </a:spcBef>
              <a:buFont typeface="Arial" pitchFamily="34" charset="0"/>
              <a:buNone/>
              <a:defRPr sz="1400" kern="1200">
                <a:solidFill>
                  <a:schemeClr val="tx1">
                    <a:tint val="75000"/>
                  </a:schemeClr>
                </a:solidFill>
                <a:latin typeface="+mn-lt"/>
                <a:ea typeface="+mn-ea"/>
                <a:cs typeface="+mn-cs"/>
              </a:defRPr>
            </a:lvl5pPr>
            <a:lvl6pPr marL="2286000" indent="0" algn="l" defTabSz="914400" rtl="0" eaLnBrk="1" latinLnBrk="0" hangingPunct="1">
              <a:lnSpc>
                <a:spcPct val="85000"/>
              </a:lnSpc>
              <a:spcBef>
                <a:spcPts val="600"/>
              </a:spcBef>
              <a:buFont typeface="Arial" pitchFamily="34" charset="0"/>
              <a:buNone/>
              <a:defRPr sz="1400" kern="1200">
                <a:solidFill>
                  <a:schemeClr val="tx1">
                    <a:tint val="75000"/>
                  </a:schemeClr>
                </a:solidFill>
                <a:latin typeface="+mn-lt"/>
                <a:ea typeface="+mn-ea"/>
                <a:cs typeface="+mn-cs"/>
              </a:defRPr>
            </a:lvl6pPr>
            <a:lvl7pPr marL="2743200" indent="0" algn="l" defTabSz="914400" rtl="0" eaLnBrk="1" latinLnBrk="0" hangingPunct="1">
              <a:lnSpc>
                <a:spcPct val="85000"/>
              </a:lnSpc>
              <a:spcBef>
                <a:spcPts val="600"/>
              </a:spcBef>
              <a:buFont typeface="Arial" pitchFamily="34" charset="0"/>
              <a:buNone/>
              <a:defRPr sz="1400" kern="1200">
                <a:solidFill>
                  <a:schemeClr val="tx1">
                    <a:tint val="75000"/>
                  </a:schemeClr>
                </a:solidFill>
                <a:latin typeface="+mn-lt"/>
                <a:ea typeface="+mn-ea"/>
                <a:cs typeface="+mn-cs"/>
              </a:defRPr>
            </a:lvl7pPr>
            <a:lvl8pPr marL="3200400" indent="0" algn="l" defTabSz="914400" rtl="0" eaLnBrk="1" latinLnBrk="0" hangingPunct="1">
              <a:lnSpc>
                <a:spcPct val="85000"/>
              </a:lnSpc>
              <a:spcBef>
                <a:spcPts val="600"/>
              </a:spcBef>
              <a:buFont typeface="Arial" pitchFamily="34" charset="0"/>
              <a:buNone/>
              <a:defRPr sz="1400" kern="1200">
                <a:solidFill>
                  <a:schemeClr val="tx1">
                    <a:tint val="75000"/>
                  </a:schemeClr>
                </a:solidFill>
                <a:latin typeface="+mn-lt"/>
                <a:ea typeface="+mn-ea"/>
                <a:cs typeface="+mn-cs"/>
              </a:defRPr>
            </a:lvl8pPr>
            <a:lvl9pPr marL="3657600" indent="0" algn="l" defTabSz="914400" rtl="0" eaLnBrk="1" latinLnBrk="0" hangingPunct="1">
              <a:lnSpc>
                <a:spcPct val="85000"/>
              </a:lnSpc>
              <a:spcBef>
                <a:spcPts val="600"/>
              </a:spcBef>
              <a:buFont typeface="Arial" pitchFamily="34" charset="0"/>
              <a:buNone/>
              <a:defRPr sz="1400" kern="1200">
                <a:solidFill>
                  <a:schemeClr val="tx1">
                    <a:tint val="75000"/>
                  </a:schemeClr>
                </a:solidFill>
                <a:latin typeface="+mn-lt"/>
                <a:ea typeface="+mn-ea"/>
                <a:cs typeface="+mn-cs"/>
              </a:defRPr>
            </a:lvl9pPr>
          </a:lstStyle>
          <a:p>
            <a:endParaRPr lang="en-GB" sz="4400" dirty="0"/>
          </a:p>
        </p:txBody>
      </p:sp>
      <p:sp>
        <p:nvSpPr>
          <p:cNvPr id="5" name="Slide Number Placeholder 4">
            <a:extLst>
              <a:ext uri="{FF2B5EF4-FFF2-40B4-BE49-F238E27FC236}">
                <a16:creationId xmlns:a16="http://schemas.microsoft.com/office/drawing/2014/main" id="{D570E9E6-3B1D-161F-833A-DC0243783ACA}"/>
              </a:ext>
            </a:extLst>
          </p:cNvPr>
          <p:cNvSpPr>
            <a:spLocks noGrp="1"/>
          </p:cNvSpPr>
          <p:nvPr>
            <p:ph type="sldNum" sz="quarter" idx="12"/>
          </p:nvPr>
        </p:nvSpPr>
        <p:spPr/>
        <p:txBody>
          <a:bodyPr/>
          <a:lstStyle/>
          <a:p>
            <a:fld id="{4FAB73BC-B049-4115-A692-8D63A059BFB8}" type="slidenum">
              <a:rPr lang="en-US" smtClean="0"/>
              <a:pPr/>
              <a:t>32</a:t>
            </a:fld>
            <a:endParaRPr lang="en-US" dirty="0"/>
          </a:p>
        </p:txBody>
      </p:sp>
    </p:spTree>
    <p:extLst>
      <p:ext uri="{BB962C8B-B14F-4D97-AF65-F5344CB8AC3E}">
        <p14:creationId xmlns:p14="http://schemas.microsoft.com/office/powerpoint/2010/main" val="45403673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9AFC06-EA97-F994-E893-E583E92695E1}"/>
              </a:ext>
            </a:extLst>
          </p:cNvPr>
          <p:cNvSpPr>
            <a:spLocks noGrp="1"/>
          </p:cNvSpPr>
          <p:nvPr>
            <p:ph type="title"/>
          </p:nvPr>
        </p:nvSpPr>
        <p:spPr>
          <a:xfrm>
            <a:off x="603504" y="385591"/>
            <a:ext cx="10780776" cy="881349"/>
          </a:xfrm>
        </p:spPr>
        <p:txBody>
          <a:bodyPr>
            <a:normAutofit/>
          </a:bodyPr>
          <a:lstStyle/>
          <a:p>
            <a:r>
              <a:rPr lang="hi-IN" sz="6000" dirty="0">
                <a:latin typeface="Nirmala Text" panose="020B0502040204020203" pitchFamily="34" charset="0"/>
                <a:ea typeface="Nirmala Text" panose="020B0502040204020203" pitchFamily="34" charset="0"/>
                <a:cs typeface="Nirmala Text" panose="020B0502040204020203" pitchFamily="34" charset="0"/>
              </a:rPr>
              <a:t>निर्दोषता और धार्मिकता </a:t>
            </a:r>
            <a:endParaRPr lang="en-GB" sz="6000" dirty="0">
              <a:latin typeface="Nirmala Text" panose="020B0502040204020203" pitchFamily="34" charset="0"/>
              <a:ea typeface="Nirmala Text" panose="020B0502040204020203" pitchFamily="34" charset="0"/>
              <a:cs typeface="Nirmala Text" panose="020B0502040204020203" pitchFamily="34" charset="0"/>
            </a:endParaRPr>
          </a:p>
        </p:txBody>
      </p:sp>
      <p:sp>
        <p:nvSpPr>
          <p:cNvPr id="4" name="Slide Number Placeholder 3">
            <a:extLst>
              <a:ext uri="{FF2B5EF4-FFF2-40B4-BE49-F238E27FC236}">
                <a16:creationId xmlns:a16="http://schemas.microsoft.com/office/drawing/2014/main" id="{92431856-6D3A-8C5E-3222-C8427600A195}"/>
              </a:ext>
            </a:extLst>
          </p:cNvPr>
          <p:cNvSpPr>
            <a:spLocks noGrp="1"/>
          </p:cNvSpPr>
          <p:nvPr>
            <p:ph type="sldNum" sz="quarter" idx="12"/>
          </p:nvPr>
        </p:nvSpPr>
        <p:spPr/>
        <p:txBody>
          <a:bodyPr/>
          <a:lstStyle/>
          <a:p>
            <a:fld id="{4FAB73BC-B049-4115-A692-8D63A059BFB8}" type="slidenum">
              <a:rPr lang="en-US" smtClean="0"/>
              <a:pPr/>
              <a:t>33</a:t>
            </a:fld>
            <a:endParaRPr lang="en-US" dirty="0"/>
          </a:p>
        </p:txBody>
      </p:sp>
      <p:sp>
        <p:nvSpPr>
          <p:cNvPr id="5" name="Text Placeholder 2">
            <a:extLst>
              <a:ext uri="{FF2B5EF4-FFF2-40B4-BE49-F238E27FC236}">
                <a16:creationId xmlns:a16="http://schemas.microsoft.com/office/drawing/2014/main" id="{716A0A2D-48C6-49DC-3CCE-965FE91D8EE1}"/>
              </a:ext>
            </a:extLst>
          </p:cNvPr>
          <p:cNvSpPr txBox="1">
            <a:spLocks/>
          </p:cNvSpPr>
          <p:nvPr/>
        </p:nvSpPr>
        <p:spPr>
          <a:xfrm>
            <a:off x="733613" y="1961285"/>
            <a:ext cx="10650667" cy="2932448"/>
          </a:xfrm>
          <a:prstGeom prst="rect">
            <a:avLst/>
          </a:prstGeom>
        </p:spPr>
        <p:txBody>
          <a:bodyPr vert="horz" lIns="91440" tIns="45720" rIns="91440" bIns="45720" rtlCol="0" anchor="t">
            <a:normAutofit fontScale="92500" lnSpcReduction="10000"/>
          </a:bodyPr>
          <a:lstStyle>
            <a:lvl1pPr marL="0" indent="0" algn="l" defTabSz="914400" rtl="0" eaLnBrk="1" latinLnBrk="0" hangingPunct="1">
              <a:lnSpc>
                <a:spcPct val="85000"/>
              </a:lnSpc>
              <a:spcBef>
                <a:spcPts val="1300"/>
              </a:spcBef>
              <a:buFont typeface="Arial" pitchFamily="34" charset="0"/>
              <a:buNone/>
              <a:defRPr sz="3200" kern="1200">
                <a:solidFill>
                  <a:schemeClr val="tx1"/>
                </a:solidFill>
                <a:latin typeface="+mj-lt"/>
                <a:ea typeface="+mn-ea"/>
                <a:cs typeface="+mn-cs"/>
              </a:defRPr>
            </a:lvl1pPr>
            <a:lvl2pPr marL="457200" indent="0" algn="l" defTabSz="914400" rtl="0" eaLnBrk="1" latinLnBrk="0" hangingPunct="1">
              <a:lnSpc>
                <a:spcPct val="85000"/>
              </a:lnSpc>
              <a:spcBef>
                <a:spcPts val="600"/>
              </a:spcBef>
              <a:buFont typeface="Arial" pitchFamily="34" charset="0"/>
              <a:buNone/>
              <a:defRPr sz="1800" kern="1200">
                <a:solidFill>
                  <a:schemeClr val="tx1">
                    <a:tint val="75000"/>
                  </a:schemeClr>
                </a:solidFill>
                <a:latin typeface="+mn-lt"/>
                <a:ea typeface="+mn-ea"/>
                <a:cs typeface="+mn-cs"/>
              </a:defRPr>
            </a:lvl2pPr>
            <a:lvl3pPr marL="914400" indent="0" algn="l" defTabSz="914400" rtl="0" eaLnBrk="1" latinLnBrk="0" hangingPunct="1">
              <a:lnSpc>
                <a:spcPct val="85000"/>
              </a:lnSpc>
              <a:spcBef>
                <a:spcPts val="600"/>
              </a:spcBef>
              <a:buFont typeface="Arial" pitchFamily="34" charset="0"/>
              <a:buNone/>
              <a:defRPr sz="1600" i="1" kern="1200">
                <a:solidFill>
                  <a:schemeClr val="tx1">
                    <a:tint val="75000"/>
                  </a:schemeClr>
                </a:solidFill>
                <a:latin typeface="+mn-lt"/>
                <a:ea typeface="+mn-ea"/>
                <a:cs typeface="+mn-cs"/>
              </a:defRPr>
            </a:lvl3pPr>
            <a:lvl4pPr marL="1371600" indent="0" algn="l" defTabSz="914400" rtl="0" eaLnBrk="1" latinLnBrk="0" hangingPunct="1">
              <a:lnSpc>
                <a:spcPct val="85000"/>
              </a:lnSpc>
              <a:spcBef>
                <a:spcPts val="600"/>
              </a:spcBef>
              <a:buFont typeface="Arial" pitchFamily="34" charset="0"/>
              <a:buNone/>
              <a:defRPr sz="1400" kern="1200">
                <a:solidFill>
                  <a:schemeClr val="tx1">
                    <a:tint val="75000"/>
                  </a:schemeClr>
                </a:solidFill>
                <a:latin typeface="+mn-lt"/>
                <a:ea typeface="+mn-ea"/>
                <a:cs typeface="+mn-cs"/>
              </a:defRPr>
            </a:lvl4pPr>
            <a:lvl5pPr marL="1828800" indent="0" algn="l" defTabSz="914400" rtl="0" eaLnBrk="1" latinLnBrk="0" hangingPunct="1">
              <a:lnSpc>
                <a:spcPct val="85000"/>
              </a:lnSpc>
              <a:spcBef>
                <a:spcPts val="600"/>
              </a:spcBef>
              <a:buFont typeface="Arial" pitchFamily="34" charset="0"/>
              <a:buNone/>
              <a:defRPr sz="1400" kern="1200">
                <a:solidFill>
                  <a:schemeClr val="tx1">
                    <a:tint val="75000"/>
                  </a:schemeClr>
                </a:solidFill>
                <a:latin typeface="+mn-lt"/>
                <a:ea typeface="+mn-ea"/>
                <a:cs typeface="+mn-cs"/>
              </a:defRPr>
            </a:lvl5pPr>
            <a:lvl6pPr marL="2286000" indent="0" algn="l" defTabSz="914400" rtl="0" eaLnBrk="1" latinLnBrk="0" hangingPunct="1">
              <a:lnSpc>
                <a:spcPct val="85000"/>
              </a:lnSpc>
              <a:spcBef>
                <a:spcPts val="600"/>
              </a:spcBef>
              <a:buFont typeface="Arial" pitchFamily="34" charset="0"/>
              <a:buNone/>
              <a:defRPr sz="1400" kern="1200">
                <a:solidFill>
                  <a:schemeClr val="tx1">
                    <a:tint val="75000"/>
                  </a:schemeClr>
                </a:solidFill>
                <a:latin typeface="+mn-lt"/>
                <a:ea typeface="+mn-ea"/>
                <a:cs typeface="+mn-cs"/>
              </a:defRPr>
            </a:lvl6pPr>
            <a:lvl7pPr marL="2743200" indent="0" algn="l" defTabSz="914400" rtl="0" eaLnBrk="1" latinLnBrk="0" hangingPunct="1">
              <a:lnSpc>
                <a:spcPct val="85000"/>
              </a:lnSpc>
              <a:spcBef>
                <a:spcPts val="600"/>
              </a:spcBef>
              <a:buFont typeface="Arial" pitchFamily="34" charset="0"/>
              <a:buNone/>
              <a:defRPr sz="1400" kern="1200">
                <a:solidFill>
                  <a:schemeClr val="tx1">
                    <a:tint val="75000"/>
                  </a:schemeClr>
                </a:solidFill>
                <a:latin typeface="+mn-lt"/>
                <a:ea typeface="+mn-ea"/>
                <a:cs typeface="+mn-cs"/>
              </a:defRPr>
            </a:lvl7pPr>
            <a:lvl8pPr marL="3200400" indent="0" algn="l" defTabSz="914400" rtl="0" eaLnBrk="1" latinLnBrk="0" hangingPunct="1">
              <a:lnSpc>
                <a:spcPct val="85000"/>
              </a:lnSpc>
              <a:spcBef>
                <a:spcPts val="600"/>
              </a:spcBef>
              <a:buFont typeface="Arial" pitchFamily="34" charset="0"/>
              <a:buNone/>
              <a:defRPr sz="1400" kern="1200">
                <a:solidFill>
                  <a:schemeClr val="tx1">
                    <a:tint val="75000"/>
                  </a:schemeClr>
                </a:solidFill>
                <a:latin typeface="+mn-lt"/>
                <a:ea typeface="+mn-ea"/>
                <a:cs typeface="+mn-cs"/>
              </a:defRPr>
            </a:lvl8pPr>
            <a:lvl9pPr marL="3657600" indent="0" algn="l" defTabSz="914400" rtl="0" eaLnBrk="1" latinLnBrk="0" hangingPunct="1">
              <a:lnSpc>
                <a:spcPct val="85000"/>
              </a:lnSpc>
              <a:spcBef>
                <a:spcPts val="600"/>
              </a:spcBef>
              <a:buFont typeface="Arial" pitchFamily="34" charset="0"/>
              <a:buNone/>
              <a:defRPr sz="1400" kern="1200">
                <a:solidFill>
                  <a:schemeClr val="tx1">
                    <a:tint val="75000"/>
                  </a:schemeClr>
                </a:solidFill>
                <a:latin typeface="+mn-lt"/>
                <a:ea typeface="+mn-ea"/>
                <a:cs typeface="+mn-cs"/>
              </a:defRPr>
            </a:lvl9pPr>
          </a:lstStyle>
          <a:p>
            <a:pPr>
              <a:lnSpc>
                <a:spcPct val="110000"/>
              </a:lnSpc>
            </a:pPr>
            <a:r>
              <a:rPr lang="hi-IN" sz="4400" dirty="0">
                <a:latin typeface="Nirmala Text" panose="020B0502040204020203" pitchFamily="34" charset="0"/>
                <a:ea typeface="Nirmala Text" panose="020B0502040204020203" pitchFamily="34" charset="0"/>
                <a:cs typeface="Nirmala Text" panose="020B0502040204020203" pitchFamily="34" charset="0"/>
              </a:rPr>
              <a:t>एक निर्दोष व्यक्ति के पाप क्षमा कर दिये गए हैं</a:t>
            </a:r>
          </a:p>
          <a:p>
            <a:pPr>
              <a:lnSpc>
                <a:spcPct val="110000"/>
              </a:lnSpc>
            </a:pPr>
            <a:r>
              <a:rPr lang="hi-IN" sz="4400" dirty="0">
                <a:latin typeface="Nirmala Text" panose="020B0502040204020203" pitchFamily="34" charset="0"/>
                <a:ea typeface="Nirmala Text" panose="020B0502040204020203" pitchFamily="34" charset="0"/>
                <a:cs typeface="Nirmala Text" panose="020B0502040204020203" pitchFamily="34" charset="0"/>
              </a:rPr>
              <a:t> </a:t>
            </a:r>
          </a:p>
          <a:p>
            <a:pPr>
              <a:lnSpc>
                <a:spcPct val="110000"/>
              </a:lnSpc>
            </a:pPr>
            <a:r>
              <a:rPr lang="hi-IN" sz="4400" dirty="0">
                <a:latin typeface="Nirmala Text" panose="020B0502040204020203" pitchFamily="34" charset="0"/>
                <a:ea typeface="Nirmala Text" panose="020B0502040204020203" pitchFamily="34" charset="0"/>
                <a:cs typeface="Nirmala Text" panose="020B0502040204020203" pitchFamily="34" charset="0"/>
              </a:rPr>
              <a:t>एक धर्मी व्यक्ति ने पाप के प्रलोभनों पर सफलतापूर्वक जीत हासिल की </a:t>
            </a:r>
            <a:endParaRPr lang="en-GB" sz="4400" dirty="0">
              <a:latin typeface="Nirmala Text" panose="020B0502040204020203" pitchFamily="34" charset="0"/>
              <a:ea typeface="Nirmala Text" panose="020B0502040204020203" pitchFamily="34" charset="0"/>
              <a:cs typeface="Nirmala Text" panose="020B0502040204020203" pitchFamily="34" charset="0"/>
            </a:endParaRPr>
          </a:p>
        </p:txBody>
      </p:sp>
    </p:spTree>
    <p:extLst>
      <p:ext uri="{BB962C8B-B14F-4D97-AF65-F5344CB8AC3E}">
        <p14:creationId xmlns:p14="http://schemas.microsoft.com/office/powerpoint/2010/main" val="197859703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9AFC06-EA97-F994-E893-E583E92695E1}"/>
              </a:ext>
            </a:extLst>
          </p:cNvPr>
          <p:cNvSpPr>
            <a:spLocks noGrp="1"/>
          </p:cNvSpPr>
          <p:nvPr>
            <p:ph type="title"/>
          </p:nvPr>
        </p:nvSpPr>
        <p:spPr>
          <a:xfrm>
            <a:off x="603504" y="385591"/>
            <a:ext cx="10780776" cy="881349"/>
          </a:xfrm>
        </p:spPr>
        <p:txBody>
          <a:bodyPr>
            <a:normAutofit/>
          </a:bodyPr>
          <a:lstStyle/>
          <a:p>
            <a:r>
              <a:rPr lang="hi-IN" sz="6000" dirty="0">
                <a:latin typeface="Nirmala Text" panose="020B0502040204020203" pitchFamily="34" charset="0"/>
                <a:ea typeface="Nirmala Text" panose="020B0502040204020203" pitchFamily="34" charset="0"/>
                <a:cs typeface="Nirmala Text" panose="020B0502040204020203" pitchFamily="34" charset="0"/>
              </a:rPr>
              <a:t>यीशु, एक निर्दोष बलिदान</a:t>
            </a:r>
            <a:endParaRPr lang="en-GB" sz="6000" dirty="0">
              <a:latin typeface="Nirmala Text" panose="020B0502040204020203" pitchFamily="34" charset="0"/>
              <a:ea typeface="Nirmala Text" panose="020B0502040204020203" pitchFamily="34" charset="0"/>
              <a:cs typeface="Nirmala Text" panose="020B0502040204020203" pitchFamily="34" charset="0"/>
            </a:endParaRPr>
          </a:p>
        </p:txBody>
      </p:sp>
      <p:sp>
        <p:nvSpPr>
          <p:cNvPr id="4" name="Slide Number Placeholder 3">
            <a:extLst>
              <a:ext uri="{FF2B5EF4-FFF2-40B4-BE49-F238E27FC236}">
                <a16:creationId xmlns:a16="http://schemas.microsoft.com/office/drawing/2014/main" id="{92431856-6D3A-8C5E-3222-C8427600A195}"/>
              </a:ext>
            </a:extLst>
          </p:cNvPr>
          <p:cNvSpPr>
            <a:spLocks noGrp="1"/>
          </p:cNvSpPr>
          <p:nvPr>
            <p:ph type="sldNum" sz="quarter" idx="12"/>
          </p:nvPr>
        </p:nvSpPr>
        <p:spPr/>
        <p:txBody>
          <a:bodyPr/>
          <a:lstStyle/>
          <a:p>
            <a:fld id="{4FAB73BC-B049-4115-A692-8D63A059BFB8}" type="slidenum">
              <a:rPr lang="en-US" smtClean="0"/>
              <a:pPr/>
              <a:t>34</a:t>
            </a:fld>
            <a:endParaRPr lang="en-US" dirty="0"/>
          </a:p>
        </p:txBody>
      </p:sp>
      <p:sp>
        <p:nvSpPr>
          <p:cNvPr id="5" name="Text Placeholder 2">
            <a:extLst>
              <a:ext uri="{FF2B5EF4-FFF2-40B4-BE49-F238E27FC236}">
                <a16:creationId xmlns:a16="http://schemas.microsoft.com/office/drawing/2014/main" id="{716A0A2D-48C6-49DC-3CCE-965FE91D8EE1}"/>
              </a:ext>
            </a:extLst>
          </p:cNvPr>
          <p:cNvSpPr txBox="1">
            <a:spLocks/>
          </p:cNvSpPr>
          <p:nvPr/>
        </p:nvSpPr>
        <p:spPr>
          <a:xfrm>
            <a:off x="733613" y="1961285"/>
            <a:ext cx="10650667" cy="2932448"/>
          </a:xfrm>
          <a:prstGeom prst="rect">
            <a:avLst/>
          </a:prstGeom>
        </p:spPr>
        <p:txBody>
          <a:bodyPr vert="horz" lIns="91440" tIns="45720" rIns="91440" bIns="45720" rtlCol="0" anchor="t">
            <a:normAutofit/>
          </a:bodyPr>
          <a:lstStyle>
            <a:lvl1pPr marL="0" indent="0" algn="l" defTabSz="914400" rtl="0" eaLnBrk="1" latinLnBrk="0" hangingPunct="1">
              <a:lnSpc>
                <a:spcPct val="85000"/>
              </a:lnSpc>
              <a:spcBef>
                <a:spcPts val="1300"/>
              </a:spcBef>
              <a:buFont typeface="Arial" pitchFamily="34" charset="0"/>
              <a:buNone/>
              <a:defRPr sz="3200" kern="1200">
                <a:solidFill>
                  <a:schemeClr val="tx1"/>
                </a:solidFill>
                <a:latin typeface="+mj-lt"/>
                <a:ea typeface="+mn-ea"/>
                <a:cs typeface="+mn-cs"/>
              </a:defRPr>
            </a:lvl1pPr>
            <a:lvl2pPr marL="457200" indent="0" algn="l" defTabSz="914400" rtl="0" eaLnBrk="1" latinLnBrk="0" hangingPunct="1">
              <a:lnSpc>
                <a:spcPct val="85000"/>
              </a:lnSpc>
              <a:spcBef>
                <a:spcPts val="600"/>
              </a:spcBef>
              <a:buFont typeface="Arial" pitchFamily="34" charset="0"/>
              <a:buNone/>
              <a:defRPr sz="1800" kern="1200">
                <a:solidFill>
                  <a:schemeClr val="tx1">
                    <a:tint val="75000"/>
                  </a:schemeClr>
                </a:solidFill>
                <a:latin typeface="+mn-lt"/>
                <a:ea typeface="+mn-ea"/>
                <a:cs typeface="+mn-cs"/>
              </a:defRPr>
            </a:lvl2pPr>
            <a:lvl3pPr marL="914400" indent="0" algn="l" defTabSz="914400" rtl="0" eaLnBrk="1" latinLnBrk="0" hangingPunct="1">
              <a:lnSpc>
                <a:spcPct val="85000"/>
              </a:lnSpc>
              <a:spcBef>
                <a:spcPts val="600"/>
              </a:spcBef>
              <a:buFont typeface="Arial" pitchFamily="34" charset="0"/>
              <a:buNone/>
              <a:defRPr sz="1600" i="1" kern="1200">
                <a:solidFill>
                  <a:schemeClr val="tx1">
                    <a:tint val="75000"/>
                  </a:schemeClr>
                </a:solidFill>
                <a:latin typeface="+mn-lt"/>
                <a:ea typeface="+mn-ea"/>
                <a:cs typeface="+mn-cs"/>
              </a:defRPr>
            </a:lvl3pPr>
            <a:lvl4pPr marL="1371600" indent="0" algn="l" defTabSz="914400" rtl="0" eaLnBrk="1" latinLnBrk="0" hangingPunct="1">
              <a:lnSpc>
                <a:spcPct val="85000"/>
              </a:lnSpc>
              <a:spcBef>
                <a:spcPts val="600"/>
              </a:spcBef>
              <a:buFont typeface="Arial" pitchFamily="34" charset="0"/>
              <a:buNone/>
              <a:defRPr sz="1400" kern="1200">
                <a:solidFill>
                  <a:schemeClr val="tx1">
                    <a:tint val="75000"/>
                  </a:schemeClr>
                </a:solidFill>
                <a:latin typeface="+mn-lt"/>
                <a:ea typeface="+mn-ea"/>
                <a:cs typeface="+mn-cs"/>
              </a:defRPr>
            </a:lvl4pPr>
            <a:lvl5pPr marL="1828800" indent="0" algn="l" defTabSz="914400" rtl="0" eaLnBrk="1" latinLnBrk="0" hangingPunct="1">
              <a:lnSpc>
                <a:spcPct val="85000"/>
              </a:lnSpc>
              <a:spcBef>
                <a:spcPts val="600"/>
              </a:spcBef>
              <a:buFont typeface="Arial" pitchFamily="34" charset="0"/>
              <a:buNone/>
              <a:defRPr sz="1400" kern="1200">
                <a:solidFill>
                  <a:schemeClr val="tx1">
                    <a:tint val="75000"/>
                  </a:schemeClr>
                </a:solidFill>
                <a:latin typeface="+mn-lt"/>
                <a:ea typeface="+mn-ea"/>
                <a:cs typeface="+mn-cs"/>
              </a:defRPr>
            </a:lvl5pPr>
            <a:lvl6pPr marL="2286000" indent="0" algn="l" defTabSz="914400" rtl="0" eaLnBrk="1" latinLnBrk="0" hangingPunct="1">
              <a:lnSpc>
                <a:spcPct val="85000"/>
              </a:lnSpc>
              <a:spcBef>
                <a:spcPts val="600"/>
              </a:spcBef>
              <a:buFont typeface="Arial" pitchFamily="34" charset="0"/>
              <a:buNone/>
              <a:defRPr sz="1400" kern="1200">
                <a:solidFill>
                  <a:schemeClr val="tx1">
                    <a:tint val="75000"/>
                  </a:schemeClr>
                </a:solidFill>
                <a:latin typeface="+mn-lt"/>
                <a:ea typeface="+mn-ea"/>
                <a:cs typeface="+mn-cs"/>
              </a:defRPr>
            </a:lvl6pPr>
            <a:lvl7pPr marL="2743200" indent="0" algn="l" defTabSz="914400" rtl="0" eaLnBrk="1" latinLnBrk="0" hangingPunct="1">
              <a:lnSpc>
                <a:spcPct val="85000"/>
              </a:lnSpc>
              <a:spcBef>
                <a:spcPts val="600"/>
              </a:spcBef>
              <a:buFont typeface="Arial" pitchFamily="34" charset="0"/>
              <a:buNone/>
              <a:defRPr sz="1400" kern="1200">
                <a:solidFill>
                  <a:schemeClr val="tx1">
                    <a:tint val="75000"/>
                  </a:schemeClr>
                </a:solidFill>
                <a:latin typeface="+mn-lt"/>
                <a:ea typeface="+mn-ea"/>
                <a:cs typeface="+mn-cs"/>
              </a:defRPr>
            </a:lvl7pPr>
            <a:lvl8pPr marL="3200400" indent="0" algn="l" defTabSz="914400" rtl="0" eaLnBrk="1" latinLnBrk="0" hangingPunct="1">
              <a:lnSpc>
                <a:spcPct val="85000"/>
              </a:lnSpc>
              <a:spcBef>
                <a:spcPts val="600"/>
              </a:spcBef>
              <a:buFont typeface="Arial" pitchFamily="34" charset="0"/>
              <a:buNone/>
              <a:defRPr sz="1400" kern="1200">
                <a:solidFill>
                  <a:schemeClr val="tx1">
                    <a:tint val="75000"/>
                  </a:schemeClr>
                </a:solidFill>
                <a:latin typeface="+mn-lt"/>
                <a:ea typeface="+mn-ea"/>
                <a:cs typeface="+mn-cs"/>
              </a:defRPr>
            </a:lvl8pPr>
            <a:lvl9pPr marL="3657600" indent="0" algn="l" defTabSz="914400" rtl="0" eaLnBrk="1" latinLnBrk="0" hangingPunct="1">
              <a:lnSpc>
                <a:spcPct val="85000"/>
              </a:lnSpc>
              <a:spcBef>
                <a:spcPts val="600"/>
              </a:spcBef>
              <a:buFont typeface="Arial" pitchFamily="34" charset="0"/>
              <a:buNone/>
              <a:defRPr sz="1400" kern="1200">
                <a:solidFill>
                  <a:schemeClr val="tx1">
                    <a:tint val="75000"/>
                  </a:schemeClr>
                </a:solidFill>
                <a:latin typeface="+mn-lt"/>
                <a:ea typeface="+mn-ea"/>
                <a:cs typeface="+mn-cs"/>
              </a:defRPr>
            </a:lvl9pPr>
          </a:lstStyle>
          <a:p>
            <a:pPr>
              <a:lnSpc>
                <a:spcPct val="100000"/>
              </a:lnSpc>
            </a:pPr>
            <a:r>
              <a:rPr lang="hi-IN" sz="4400" dirty="0">
                <a:latin typeface="Nirmala Text" panose="020B0502040204020203" pitchFamily="34" charset="0"/>
                <a:ea typeface="Nirmala Text" panose="020B0502040204020203" pitchFamily="34" charset="0"/>
                <a:cs typeface="Nirmala Text" panose="020B0502040204020203" pitchFamily="34" charset="0"/>
              </a:rPr>
              <a:t>यीशु हमारे पापों के लिए एक निर्दोष बलिदान से कहीं ज़्यादा है। </a:t>
            </a:r>
          </a:p>
          <a:p>
            <a:pPr>
              <a:lnSpc>
                <a:spcPct val="100000"/>
              </a:lnSpc>
            </a:pPr>
            <a:r>
              <a:rPr lang="hi-IN" sz="4400" dirty="0">
                <a:latin typeface="Nirmala Text" panose="020B0502040204020203" pitchFamily="34" charset="0"/>
                <a:ea typeface="Nirmala Text" panose="020B0502040204020203" pitchFamily="34" charset="0"/>
                <a:cs typeface="Nirmala Text" panose="020B0502040204020203" pitchFamily="34" charset="0"/>
              </a:rPr>
              <a:t>वह धर्मात्मा सिद्ध होता है।</a:t>
            </a:r>
            <a:endParaRPr lang="en-GB" sz="4400" dirty="0">
              <a:latin typeface="Nirmala Text" panose="020B0502040204020203" pitchFamily="34" charset="0"/>
              <a:ea typeface="Nirmala Text" panose="020B0502040204020203" pitchFamily="34" charset="0"/>
              <a:cs typeface="Nirmala Text" panose="020B0502040204020203" pitchFamily="34" charset="0"/>
            </a:endParaRPr>
          </a:p>
        </p:txBody>
      </p:sp>
    </p:spTree>
    <p:extLst>
      <p:ext uri="{BB962C8B-B14F-4D97-AF65-F5344CB8AC3E}">
        <p14:creationId xmlns:p14="http://schemas.microsoft.com/office/powerpoint/2010/main" val="250410046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9AFC06-EA97-F994-E893-E583E92695E1}"/>
              </a:ext>
            </a:extLst>
          </p:cNvPr>
          <p:cNvSpPr>
            <a:spLocks noGrp="1"/>
          </p:cNvSpPr>
          <p:nvPr>
            <p:ph type="title"/>
          </p:nvPr>
        </p:nvSpPr>
        <p:spPr>
          <a:xfrm>
            <a:off x="603504" y="385591"/>
            <a:ext cx="10780776" cy="881349"/>
          </a:xfrm>
        </p:spPr>
        <p:txBody>
          <a:bodyPr>
            <a:normAutofit/>
          </a:bodyPr>
          <a:lstStyle/>
          <a:p>
            <a:r>
              <a:rPr lang="hi-IN" sz="6000" dirty="0">
                <a:latin typeface="Nirmala Text" panose="020B0502040204020203" pitchFamily="34" charset="0"/>
                <a:ea typeface="Nirmala Text" panose="020B0502040204020203" pitchFamily="34" charset="0"/>
                <a:cs typeface="Nirmala Text" panose="020B0502040204020203" pitchFamily="34" charset="0"/>
              </a:rPr>
              <a:t>यीशु की कई बार परीक्षा ली गई</a:t>
            </a:r>
            <a:endParaRPr lang="en-GB" sz="6000" dirty="0">
              <a:latin typeface="Nirmala Text" panose="020B0502040204020203" pitchFamily="34" charset="0"/>
              <a:ea typeface="Nirmala Text" panose="020B0502040204020203" pitchFamily="34" charset="0"/>
              <a:cs typeface="Nirmala Text" panose="020B0502040204020203" pitchFamily="34" charset="0"/>
            </a:endParaRPr>
          </a:p>
        </p:txBody>
      </p:sp>
      <p:sp>
        <p:nvSpPr>
          <p:cNvPr id="3" name="Text Placeholder 2">
            <a:extLst>
              <a:ext uri="{FF2B5EF4-FFF2-40B4-BE49-F238E27FC236}">
                <a16:creationId xmlns:a16="http://schemas.microsoft.com/office/drawing/2014/main" id="{2588EC0A-852A-8603-983E-8DDDED025034}"/>
              </a:ext>
            </a:extLst>
          </p:cNvPr>
          <p:cNvSpPr>
            <a:spLocks noGrp="1"/>
          </p:cNvSpPr>
          <p:nvPr>
            <p:ph type="body" idx="1"/>
          </p:nvPr>
        </p:nvSpPr>
        <p:spPr>
          <a:xfrm>
            <a:off x="770666" y="5390285"/>
            <a:ext cx="10650667" cy="977463"/>
          </a:xfrm>
        </p:spPr>
        <p:txBody>
          <a:bodyPr>
            <a:normAutofit/>
          </a:bodyPr>
          <a:lstStyle/>
          <a:p>
            <a:r>
              <a:rPr lang="hi-IN" sz="4400" dirty="0">
                <a:latin typeface="Nirmala Text" panose="020B0502040204020203" pitchFamily="34" charset="0"/>
                <a:ea typeface="Nirmala Text" panose="020B0502040204020203" pitchFamily="34" charset="0"/>
                <a:cs typeface="Nirmala Text" panose="020B0502040204020203" pitchFamily="34" charset="0"/>
              </a:rPr>
              <a:t>लूका</a:t>
            </a:r>
            <a:r>
              <a:rPr lang="en-GB" sz="4400" dirty="0">
                <a:latin typeface="Nirmala Text" panose="020B0502040204020203" pitchFamily="34" charset="0"/>
                <a:ea typeface="Nirmala Text" panose="020B0502040204020203" pitchFamily="34" charset="0"/>
                <a:cs typeface="Nirmala Text" panose="020B0502040204020203" pitchFamily="34" charset="0"/>
              </a:rPr>
              <a:t> 4:2; </a:t>
            </a:r>
            <a:r>
              <a:rPr lang="hi-IN" sz="4400" dirty="0">
                <a:latin typeface="Nirmala Text" panose="020B0502040204020203" pitchFamily="34" charset="0"/>
                <a:ea typeface="Nirmala Text" panose="020B0502040204020203" pitchFamily="34" charset="0"/>
                <a:cs typeface="Nirmala Text" panose="020B0502040204020203" pitchFamily="34" charset="0"/>
              </a:rPr>
              <a:t>लूका</a:t>
            </a:r>
            <a:r>
              <a:rPr lang="en-GB" sz="4400" dirty="0">
                <a:latin typeface="Nirmala Text" panose="020B0502040204020203" pitchFamily="34" charset="0"/>
                <a:ea typeface="Nirmala Text" panose="020B0502040204020203" pitchFamily="34" charset="0"/>
                <a:cs typeface="Nirmala Text" panose="020B0502040204020203" pitchFamily="34" charset="0"/>
              </a:rPr>
              <a:t> 20:19-26; </a:t>
            </a:r>
            <a:r>
              <a:rPr lang="hi-IN" sz="4400" dirty="0">
                <a:latin typeface="Nirmala Text" panose="020B0502040204020203" pitchFamily="34" charset="0"/>
                <a:ea typeface="Nirmala Text" panose="020B0502040204020203" pitchFamily="34" charset="0"/>
                <a:cs typeface="Nirmala Text" panose="020B0502040204020203" pitchFamily="34" charset="0"/>
              </a:rPr>
              <a:t>लूका</a:t>
            </a:r>
            <a:r>
              <a:rPr lang="en-GB" sz="4400" dirty="0">
                <a:latin typeface="Nirmala Text" panose="020B0502040204020203" pitchFamily="34" charset="0"/>
                <a:ea typeface="Nirmala Text" panose="020B0502040204020203" pitchFamily="34" charset="0"/>
                <a:cs typeface="Nirmala Text" panose="020B0502040204020203" pitchFamily="34" charset="0"/>
              </a:rPr>
              <a:t> 22:39-46</a:t>
            </a:r>
          </a:p>
        </p:txBody>
      </p:sp>
      <p:sp>
        <p:nvSpPr>
          <p:cNvPr id="4" name="Slide Number Placeholder 3">
            <a:extLst>
              <a:ext uri="{FF2B5EF4-FFF2-40B4-BE49-F238E27FC236}">
                <a16:creationId xmlns:a16="http://schemas.microsoft.com/office/drawing/2014/main" id="{92431856-6D3A-8C5E-3222-C8427600A195}"/>
              </a:ext>
            </a:extLst>
          </p:cNvPr>
          <p:cNvSpPr>
            <a:spLocks noGrp="1"/>
          </p:cNvSpPr>
          <p:nvPr>
            <p:ph type="sldNum" sz="quarter" idx="12"/>
          </p:nvPr>
        </p:nvSpPr>
        <p:spPr/>
        <p:txBody>
          <a:bodyPr/>
          <a:lstStyle/>
          <a:p>
            <a:fld id="{4FAB73BC-B049-4115-A692-8D63A059BFB8}" type="slidenum">
              <a:rPr lang="en-US" smtClean="0"/>
              <a:pPr/>
              <a:t>35</a:t>
            </a:fld>
            <a:endParaRPr lang="en-US" dirty="0"/>
          </a:p>
        </p:txBody>
      </p:sp>
      <p:sp>
        <p:nvSpPr>
          <p:cNvPr id="5" name="Text Placeholder 2">
            <a:extLst>
              <a:ext uri="{FF2B5EF4-FFF2-40B4-BE49-F238E27FC236}">
                <a16:creationId xmlns:a16="http://schemas.microsoft.com/office/drawing/2014/main" id="{716A0A2D-48C6-49DC-3CCE-965FE91D8EE1}"/>
              </a:ext>
            </a:extLst>
          </p:cNvPr>
          <p:cNvSpPr txBox="1">
            <a:spLocks/>
          </p:cNvSpPr>
          <p:nvPr/>
        </p:nvSpPr>
        <p:spPr>
          <a:xfrm>
            <a:off x="733613" y="1961285"/>
            <a:ext cx="10650667" cy="2932448"/>
          </a:xfrm>
          <a:prstGeom prst="rect">
            <a:avLst/>
          </a:prstGeom>
        </p:spPr>
        <p:txBody>
          <a:bodyPr vert="horz" lIns="91440" tIns="45720" rIns="91440" bIns="45720" rtlCol="0" anchor="t">
            <a:normAutofit/>
          </a:bodyPr>
          <a:lstStyle>
            <a:lvl1pPr marL="0" indent="0" algn="l" defTabSz="914400" rtl="0" eaLnBrk="1" latinLnBrk="0" hangingPunct="1">
              <a:lnSpc>
                <a:spcPct val="85000"/>
              </a:lnSpc>
              <a:spcBef>
                <a:spcPts val="1300"/>
              </a:spcBef>
              <a:buFont typeface="Arial" pitchFamily="34" charset="0"/>
              <a:buNone/>
              <a:defRPr sz="3200" kern="1200">
                <a:solidFill>
                  <a:schemeClr val="tx1"/>
                </a:solidFill>
                <a:latin typeface="+mj-lt"/>
                <a:ea typeface="+mn-ea"/>
                <a:cs typeface="+mn-cs"/>
              </a:defRPr>
            </a:lvl1pPr>
            <a:lvl2pPr marL="457200" indent="0" algn="l" defTabSz="914400" rtl="0" eaLnBrk="1" latinLnBrk="0" hangingPunct="1">
              <a:lnSpc>
                <a:spcPct val="85000"/>
              </a:lnSpc>
              <a:spcBef>
                <a:spcPts val="600"/>
              </a:spcBef>
              <a:buFont typeface="Arial" pitchFamily="34" charset="0"/>
              <a:buNone/>
              <a:defRPr sz="1800" kern="1200">
                <a:solidFill>
                  <a:schemeClr val="tx1">
                    <a:tint val="75000"/>
                  </a:schemeClr>
                </a:solidFill>
                <a:latin typeface="+mn-lt"/>
                <a:ea typeface="+mn-ea"/>
                <a:cs typeface="+mn-cs"/>
              </a:defRPr>
            </a:lvl2pPr>
            <a:lvl3pPr marL="914400" indent="0" algn="l" defTabSz="914400" rtl="0" eaLnBrk="1" latinLnBrk="0" hangingPunct="1">
              <a:lnSpc>
                <a:spcPct val="85000"/>
              </a:lnSpc>
              <a:spcBef>
                <a:spcPts val="600"/>
              </a:spcBef>
              <a:buFont typeface="Arial" pitchFamily="34" charset="0"/>
              <a:buNone/>
              <a:defRPr sz="1600" i="1" kern="1200">
                <a:solidFill>
                  <a:schemeClr val="tx1">
                    <a:tint val="75000"/>
                  </a:schemeClr>
                </a:solidFill>
                <a:latin typeface="+mn-lt"/>
                <a:ea typeface="+mn-ea"/>
                <a:cs typeface="+mn-cs"/>
              </a:defRPr>
            </a:lvl3pPr>
            <a:lvl4pPr marL="1371600" indent="0" algn="l" defTabSz="914400" rtl="0" eaLnBrk="1" latinLnBrk="0" hangingPunct="1">
              <a:lnSpc>
                <a:spcPct val="85000"/>
              </a:lnSpc>
              <a:spcBef>
                <a:spcPts val="600"/>
              </a:spcBef>
              <a:buFont typeface="Arial" pitchFamily="34" charset="0"/>
              <a:buNone/>
              <a:defRPr sz="1400" kern="1200">
                <a:solidFill>
                  <a:schemeClr val="tx1">
                    <a:tint val="75000"/>
                  </a:schemeClr>
                </a:solidFill>
                <a:latin typeface="+mn-lt"/>
                <a:ea typeface="+mn-ea"/>
                <a:cs typeface="+mn-cs"/>
              </a:defRPr>
            </a:lvl4pPr>
            <a:lvl5pPr marL="1828800" indent="0" algn="l" defTabSz="914400" rtl="0" eaLnBrk="1" latinLnBrk="0" hangingPunct="1">
              <a:lnSpc>
                <a:spcPct val="85000"/>
              </a:lnSpc>
              <a:spcBef>
                <a:spcPts val="600"/>
              </a:spcBef>
              <a:buFont typeface="Arial" pitchFamily="34" charset="0"/>
              <a:buNone/>
              <a:defRPr sz="1400" kern="1200">
                <a:solidFill>
                  <a:schemeClr val="tx1">
                    <a:tint val="75000"/>
                  </a:schemeClr>
                </a:solidFill>
                <a:latin typeface="+mn-lt"/>
                <a:ea typeface="+mn-ea"/>
                <a:cs typeface="+mn-cs"/>
              </a:defRPr>
            </a:lvl5pPr>
            <a:lvl6pPr marL="2286000" indent="0" algn="l" defTabSz="914400" rtl="0" eaLnBrk="1" latinLnBrk="0" hangingPunct="1">
              <a:lnSpc>
                <a:spcPct val="85000"/>
              </a:lnSpc>
              <a:spcBef>
                <a:spcPts val="600"/>
              </a:spcBef>
              <a:buFont typeface="Arial" pitchFamily="34" charset="0"/>
              <a:buNone/>
              <a:defRPr sz="1400" kern="1200">
                <a:solidFill>
                  <a:schemeClr val="tx1">
                    <a:tint val="75000"/>
                  </a:schemeClr>
                </a:solidFill>
                <a:latin typeface="+mn-lt"/>
                <a:ea typeface="+mn-ea"/>
                <a:cs typeface="+mn-cs"/>
              </a:defRPr>
            </a:lvl6pPr>
            <a:lvl7pPr marL="2743200" indent="0" algn="l" defTabSz="914400" rtl="0" eaLnBrk="1" latinLnBrk="0" hangingPunct="1">
              <a:lnSpc>
                <a:spcPct val="85000"/>
              </a:lnSpc>
              <a:spcBef>
                <a:spcPts val="600"/>
              </a:spcBef>
              <a:buFont typeface="Arial" pitchFamily="34" charset="0"/>
              <a:buNone/>
              <a:defRPr sz="1400" kern="1200">
                <a:solidFill>
                  <a:schemeClr val="tx1">
                    <a:tint val="75000"/>
                  </a:schemeClr>
                </a:solidFill>
                <a:latin typeface="+mn-lt"/>
                <a:ea typeface="+mn-ea"/>
                <a:cs typeface="+mn-cs"/>
              </a:defRPr>
            </a:lvl7pPr>
            <a:lvl8pPr marL="3200400" indent="0" algn="l" defTabSz="914400" rtl="0" eaLnBrk="1" latinLnBrk="0" hangingPunct="1">
              <a:lnSpc>
                <a:spcPct val="85000"/>
              </a:lnSpc>
              <a:spcBef>
                <a:spcPts val="600"/>
              </a:spcBef>
              <a:buFont typeface="Arial" pitchFamily="34" charset="0"/>
              <a:buNone/>
              <a:defRPr sz="1400" kern="1200">
                <a:solidFill>
                  <a:schemeClr val="tx1">
                    <a:tint val="75000"/>
                  </a:schemeClr>
                </a:solidFill>
                <a:latin typeface="+mn-lt"/>
                <a:ea typeface="+mn-ea"/>
                <a:cs typeface="+mn-cs"/>
              </a:defRPr>
            </a:lvl8pPr>
            <a:lvl9pPr marL="3657600" indent="0" algn="l" defTabSz="914400" rtl="0" eaLnBrk="1" latinLnBrk="0" hangingPunct="1">
              <a:lnSpc>
                <a:spcPct val="85000"/>
              </a:lnSpc>
              <a:spcBef>
                <a:spcPts val="600"/>
              </a:spcBef>
              <a:buFont typeface="Arial" pitchFamily="34" charset="0"/>
              <a:buNone/>
              <a:defRPr sz="1400" kern="1200">
                <a:solidFill>
                  <a:schemeClr val="tx1">
                    <a:tint val="75000"/>
                  </a:schemeClr>
                </a:solidFill>
                <a:latin typeface="+mn-lt"/>
                <a:ea typeface="+mn-ea"/>
                <a:cs typeface="+mn-cs"/>
              </a:defRPr>
            </a:lvl9pPr>
          </a:lstStyle>
          <a:p>
            <a:pPr marL="571500" indent="-571500">
              <a:buFont typeface="Arial" panose="020B0604020202020204" pitchFamily="34" charset="0"/>
              <a:buChar char="•"/>
            </a:pPr>
            <a:r>
              <a:rPr lang="hi-IN" sz="4400" dirty="0">
                <a:latin typeface="Nirmala Text" panose="020B0502040204020203" pitchFamily="34" charset="0"/>
                <a:ea typeface="Nirmala Text" panose="020B0502040204020203" pitchFamily="34" charset="0"/>
                <a:cs typeface="Nirmala Text" panose="020B0502040204020203" pitchFamily="34" charset="0"/>
              </a:rPr>
              <a:t>शैतान द्वारा 40 दिन</a:t>
            </a:r>
            <a:endParaRPr lang="en-GB" sz="4400" dirty="0">
              <a:latin typeface="Nirmala Text" panose="020B0502040204020203" pitchFamily="34" charset="0"/>
              <a:ea typeface="Nirmala Text" panose="020B0502040204020203" pitchFamily="34" charset="0"/>
              <a:cs typeface="Nirmala Text" panose="020B0502040204020203" pitchFamily="34" charset="0"/>
            </a:endParaRPr>
          </a:p>
          <a:p>
            <a:pPr marL="571500" indent="-571500">
              <a:buFont typeface="Arial" panose="020B0604020202020204" pitchFamily="34" charset="0"/>
              <a:buChar char="•"/>
            </a:pPr>
            <a:r>
              <a:rPr lang="hi-IN" sz="4400" dirty="0">
                <a:latin typeface="Nirmala Text" panose="020B0502040204020203" pitchFamily="34" charset="0"/>
                <a:ea typeface="Nirmala Text" panose="020B0502040204020203" pitchFamily="34" charset="0"/>
                <a:cs typeface="Nirmala Text" panose="020B0502040204020203" pitchFamily="34" charset="0"/>
              </a:rPr>
              <a:t>फ़रीसी</a:t>
            </a:r>
            <a:r>
              <a:rPr lang="en-GB" sz="4400" dirty="0">
                <a:latin typeface="Nirmala Text" panose="020B0502040204020203" pitchFamily="34" charset="0"/>
                <a:ea typeface="Nirmala Text" panose="020B0502040204020203" pitchFamily="34" charset="0"/>
                <a:cs typeface="Nirmala Text" panose="020B0502040204020203" pitchFamily="34" charset="0"/>
              </a:rPr>
              <a:t> </a:t>
            </a:r>
            <a:r>
              <a:rPr lang="hi-IN" sz="4400" dirty="0">
                <a:latin typeface="Nirmala Text" panose="020B0502040204020203" pitchFamily="34" charset="0"/>
                <a:ea typeface="Nirmala Text" panose="020B0502040204020203" pitchFamily="34" charset="0"/>
                <a:cs typeface="Nirmala Text" panose="020B0502040204020203" pitchFamily="34" charset="0"/>
              </a:rPr>
              <a:t>और सदूकी </a:t>
            </a:r>
            <a:endParaRPr lang="en-GB" sz="4400" dirty="0">
              <a:latin typeface="Nirmala Text" panose="020B0502040204020203" pitchFamily="34" charset="0"/>
              <a:ea typeface="Nirmala Text" panose="020B0502040204020203" pitchFamily="34" charset="0"/>
              <a:cs typeface="Nirmala Text" panose="020B0502040204020203" pitchFamily="34" charset="0"/>
            </a:endParaRPr>
          </a:p>
          <a:p>
            <a:pPr marL="571500" indent="-571500">
              <a:buFont typeface="Arial" panose="020B0604020202020204" pitchFamily="34" charset="0"/>
              <a:buChar char="•"/>
            </a:pPr>
            <a:r>
              <a:rPr lang="hi-IN" sz="4400" dirty="0">
                <a:latin typeface="Nirmala Text" panose="020B0502040204020203" pitchFamily="34" charset="0"/>
                <a:ea typeface="Nirmala Text" panose="020B0502040204020203" pitchFamily="34" charset="0"/>
                <a:cs typeface="Nirmala Text" panose="020B0502040204020203" pitchFamily="34" charset="0"/>
              </a:rPr>
              <a:t>गतसमने का बगीचा </a:t>
            </a:r>
            <a:endParaRPr lang="en-GB" sz="4400" dirty="0">
              <a:latin typeface="Nirmala Text" panose="020B0502040204020203" pitchFamily="34" charset="0"/>
              <a:ea typeface="Nirmala Text" panose="020B0502040204020203" pitchFamily="34" charset="0"/>
              <a:cs typeface="Nirmala Text" panose="020B0502040204020203" pitchFamily="34" charset="0"/>
            </a:endParaRPr>
          </a:p>
        </p:txBody>
      </p:sp>
    </p:spTree>
    <p:extLst>
      <p:ext uri="{BB962C8B-B14F-4D97-AF65-F5344CB8AC3E}">
        <p14:creationId xmlns:p14="http://schemas.microsoft.com/office/powerpoint/2010/main" val="77450940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9AFC06-EA97-F994-E893-E583E92695E1}"/>
              </a:ext>
            </a:extLst>
          </p:cNvPr>
          <p:cNvSpPr>
            <a:spLocks noGrp="1"/>
          </p:cNvSpPr>
          <p:nvPr>
            <p:ph type="title"/>
          </p:nvPr>
        </p:nvSpPr>
        <p:spPr>
          <a:xfrm>
            <a:off x="603504" y="385591"/>
            <a:ext cx="10780776" cy="881349"/>
          </a:xfrm>
        </p:spPr>
        <p:txBody>
          <a:bodyPr>
            <a:normAutofit/>
          </a:bodyPr>
          <a:lstStyle/>
          <a:p>
            <a:r>
              <a:rPr lang="hi-IN" sz="6000" dirty="0">
                <a:latin typeface="Nirmala Text" panose="020B0502040204020203" pitchFamily="34" charset="0"/>
                <a:ea typeface="Nirmala Text" panose="020B0502040204020203" pitchFamily="34" charset="0"/>
                <a:cs typeface="Nirmala Text" panose="020B0502040204020203" pitchFamily="34" charset="0"/>
              </a:rPr>
              <a:t>यीशु ने कभी पाप नहीं किया</a:t>
            </a:r>
            <a:endParaRPr lang="en-GB" sz="6000" dirty="0">
              <a:latin typeface="Nirmala Text" panose="020B0502040204020203" pitchFamily="34" charset="0"/>
              <a:ea typeface="Nirmala Text" panose="020B0502040204020203" pitchFamily="34" charset="0"/>
              <a:cs typeface="Nirmala Text" panose="020B0502040204020203" pitchFamily="34" charset="0"/>
            </a:endParaRPr>
          </a:p>
        </p:txBody>
      </p:sp>
      <p:sp>
        <p:nvSpPr>
          <p:cNvPr id="3" name="Text Placeholder 2">
            <a:extLst>
              <a:ext uri="{FF2B5EF4-FFF2-40B4-BE49-F238E27FC236}">
                <a16:creationId xmlns:a16="http://schemas.microsoft.com/office/drawing/2014/main" id="{2588EC0A-852A-8603-983E-8DDDED025034}"/>
              </a:ext>
            </a:extLst>
          </p:cNvPr>
          <p:cNvSpPr>
            <a:spLocks noGrp="1"/>
          </p:cNvSpPr>
          <p:nvPr>
            <p:ph type="body" idx="1"/>
          </p:nvPr>
        </p:nvSpPr>
        <p:spPr>
          <a:xfrm>
            <a:off x="770666" y="5390285"/>
            <a:ext cx="10650667" cy="977463"/>
          </a:xfrm>
        </p:spPr>
        <p:txBody>
          <a:bodyPr>
            <a:normAutofit/>
          </a:bodyPr>
          <a:lstStyle/>
          <a:p>
            <a:r>
              <a:rPr lang="hi-IN" sz="4400" dirty="0">
                <a:latin typeface="Nirmala Text" panose="020B0502040204020203" pitchFamily="34" charset="0"/>
                <a:ea typeface="Nirmala Text" panose="020B0502040204020203" pitchFamily="34" charset="0"/>
                <a:cs typeface="Nirmala Text" panose="020B0502040204020203" pitchFamily="34" charset="0"/>
              </a:rPr>
              <a:t>इब्रानियों</a:t>
            </a:r>
            <a:r>
              <a:rPr lang="en-GB" sz="4400" dirty="0">
                <a:latin typeface="Nirmala Text" panose="020B0502040204020203" pitchFamily="34" charset="0"/>
                <a:ea typeface="Nirmala Text" panose="020B0502040204020203" pitchFamily="34" charset="0"/>
                <a:cs typeface="Nirmala Text" panose="020B0502040204020203" pitchFamily="34" charset="0"/>
              </a:rPr>
              <a:t> 4:15</a:t>
            </a:r>
          </a:p>
        </p:txBody>
      </p:sp>
      <p:sp>
        <p:nvSpPr>
          <p:cNvPr id="4" name="Slide Number Placeholder 3">
            <a:extLst>
              <a:ext uri="{FF2B5EF4-FFF2-40B4-BE49-F238E27FC236}">
                <a16:creationId xmlns:a16="http://schemas.microsoft.com/office/drawing/2014/main" id="{92431856-6D3A-8C5E-3222-C8427600A195}"/>
              </a:ext>
            </a:extLst>
          </p:cNvPr>
          <p:cNvSpPr>
            <a:spLocks noGrp="1"/>
          </p:cNvSpPr>
          <p:nvPr>
            <p:ph type="sldNum" sz="quarter" idx="12"/>
          </p:nvPr>
        </p:nvSpPr>
        <p:spPr/>
        <p:txBody>
          <a:bodyPr/>
          <a:lstStyle/>
          <a:p>
            <a:fld id="{4FAB73BC-B049-4115-A692-8D63A059BFB8}" type="slidenum">
              <a:rPr lang="en-US" smtClean="0"/>
              <a:pPr/>
              <a:t>36</a:t>
            </a:fld>
            <a:endParaRPr lang="en-US" dirty="0"/>
          </a:p>
        </p:txBody>
      </p:sp>
      <p:sp>
        <p:nvSpPr>
          <p:cNvPr id="5" name="Text Placeholder 2">
            <a:extLst>
              <a:ext uri="{FF2B5EF4-FFF2-40B4-BE49-F238E27FC236}">
                <a16:creationId xmlns:a16="http://schemas.microsoft.com/office/drawing/2014/main" id="{716A0A2D-48C6-49DC-3CCE-965FE91D8EE1}"/>
              </a:ext>
            </a:extLst>
          </p:cNvPr>
          <p:cNvSpPr txBox="1">
            <a:spLocks/>
          </p:cNvSpPr>
          <p:nvPr/>
        </p:nvSpPr>
        <p:spPr>
          <a:xfrm>
            <a:off x="733613" y="1961285"/>
            <a:ext cx="10650667" cy="2932448"/>
          </a:xfrm>
          <a:prstGeom prst="rect">
            <a:avLst/>
          </a:prstGeom>
        </p:spPr>
        <p:txBody>
          <a:bodyPr vert="horz" lIns="91440" tIns="45720" rIns="91440" bIns="45720" rtlCol="0" anchor="t">
            <a:normAutofit/>
          </a:bodyPr>
          <a:lstStyle>
            <a:lvl1pPr marL="0" indent="0" algn="l" defTabSz="914400" rtl="0" eaLnBrk="1" latinLnBrk="0" hangingPunct="1">
              <a:lnSpc>
                <a:spcPct val="85000"/>
              </a:lnSpc>
              <a:spcBef>
                <a:spcPts val="1300"/>
              </a:spcBef>
              <a:buFont typeface="Arial" pitchFamily="34" charset="0"/>
              <a:buNone/>
              <a:defRPr sz="3200" kern="1200">
                <a:solidFill>
                  <a:schemeClr val="tx1"/>
                </a:solidFill>
                <a:latin typeface="+mj-lt"/>
                <a:ea typeface="+mn-ea"/>
                <a:cs typeface="+mn-cs"/>
              </a:defRPr>
            </a:lvl1pPr>
            <a:lvl2pPr marL="457200" indent="0" algn="l" defTabSz="914400" rtl="0" eaLnBrk="1" latinLnBrk="0" hangingPunct="1">
              <a:lnSpc>
                <a:spcPct val="85000"/>
              </a:lnSpc>
              <a:spcBef>
                <a:spcPts val="600"/>
              </a:spcBef>
              <a:buFont typeface="Arial" pitchFamily="34" charset="0"/>
              <a:buNone/>
              <a:defRPr sz="1800" kern="1200">
                <a:solidFill>
                  <a:schemeClr val="tx1">
                    <a:tint val="75000"/>
                  </a:schemeClr>
                </a:solidFill>
                <a:latin typeface="+mn-lt"/>
                <a:ea typeface="+mn-ea"/>
                <a:cs typeface="+mn-cs"/>
              </a:defRPr>
            </a:lvl2pPr>
            <a:lvl3pPr marL="914400" indent="0" algn="l" defTabSz="914400" rtl="0" eaLnBrk="1" latinLnBrk="0" hangingPunct="1">
              <a:lnSpc>
                <a:spcPct val="85000"/>
              </a:lnSpc>
              <a:spcBef>
                <a:spcPts val="600"/>
              </a:spcBef>
              <a:buFont typeface="Arial" pitchFamily="34" charset="0"/>
              <a:buNone/>
              <a:defRPr sz="1600" i="1" kern="1200">
                <a:solidFill>
                  <a:schemeClr val="tx1">
                    <a:tint val="75000"/>
                  </a:schemeClr>
                </a:solidFill>
                <a:latin typeface="+mn-lt"/>
                <a:ea typeface="+mn-ea"/>
                <a:cs typeface="+mn-cs"/>
              </a:defRPr>
            </a:lvl3pPr>
            <a:lvl4pPr marL="1371600" indent="0" algn="l" defTabSz="914400" rtl="0" eaLnBrk="1" latinLnBrk="0" hangingPunct="1">
              <a:lnSpc>
                <a:spcPct val="85000"/>
              </a:lnSpc>
              <a:spcBef>
                <a:spcPts val="600"/>
              </a:spcBef>
              <a:buFont typeface="Arial" pitchFamily="34" charset="0"/>
              <a:buNone/>
              <a:defRPr sz="1400" kern="1200">
                <a:solidFill>
                  <a:schemeClr val="tx1">
                    <a:tint val="75000"/>
                  </a:schemeClr>
                </a:solidFill>
                <a:latin typeface="+mn-lt"/>
                <a:ea typeface="+mn-ea"/>
                <a:cs typeface="+mn-cs"/>
              </a:defRPr>
            </a:lvl4pPr>
            <a:lvl5pPr marL="1828800" indent="0" algn="l" defTabSz="914400" rtl="0" eaLnBrk="1" latinLnBrk="0" hangingPunct="1">
              <a:lnSpc>
                <a:spcPct val="85000"/>
              </a:lnSpc>
              <a:spcBef>
                <a:spcPts val="600"/>
              </a:spcBef>
              <a:buFont typeface="Arial" pitchFamily="34" charset="0"/>
              <a:buNone/>
              <a:defRPr sz="1400" kern="1200">
                <a:solidFill>
                  <a:schemeClr val="tx1">
                    <a:tint val="75000"/>
                  </a:schemeClr>
                </a:solidFill>
                <a:latin typeface="+mn-lt"/>
                <a:ea typeface="+mn-ea"/>
                <a:cs typeface="+mn-cs"/>
              </a:defRPr>
            </a:lvl5pPr>
            <a:lvl6pPr marL="2286000" indent="0" algn="l" defTabSz="914400" rtl="0" eaLnBrk="1" latinLnBrk="0" hangingPunct="1">
              <a:lnSpc>
                <a:spcPct val="85000"/>
              </a:lnSpc>
              <a:spcBef>
                <a:spcPts val="600"/>
              </a:spcBef>
              <a:buFont typeface="Arial" pitchFamily="34" charset="0"/>
              <a:buNone/>
              <a:defRPr sz="1400" kern="1200">
                <a:solidFill>
                  <a:schemeClr val="tx1">
                    <a:tint val="75000"/>
                  </a:schemeClr>
                </a:solidFill>
                <a:latin typeface="+mn-lt"/>
                <a:ea typeface="+mn-ea"/>
                <a:cs typeface="+mn-cs"/>
              </a:defRPr>
            </a:lvl6pPr>
            <a:lvl7pPr marL="2743200" indent="0" algn="l" defTabSz="914400" rtl="0" eaLnBrk="1" latinLnBrk="0" hangingPunct="1">
              <a:lnSpc>
                <a:spcPct val="85000"/>
              </a:lnSpc>
              <a:spcBef>
                <a:spcPts val="600"/>
              </a:spcBef>
              <a:buFont typeface="Arial" pitchFamily="34" charset="0"/>
              <a:buNone/>
              <a:defRPr sz="1400" kern="1200">
                <a:solidFill>
                  <a:schemeClr val="tx1">
                    <a:tint val="75000"/>
                  </a:schemeClr>
                </a:solidFill>
                <a:latin typeface="+mn-lt"/>
                <a:ea typeface="+mn-ea"/>
                <a:cs typeface="+mn-cs"/>
              </a:defRPr>
            </a:lvl7pPr>
            <a:lvl8pPr marL="3200400" indent="0" algn="l" defTabSz="914400" rtl="0" eaLnBrk="1" latinLnBrk="0" hangingPunct="1">
              <a:lnSpc>
                <a:spcPct val="85000"/>
              </a:lnSpc>
              <a:spcBef>
                <a:spcPts val="600"/>
              </a:spcBef>
              <a:buFont typeface="Arial" pitchFamily="34" charset="0"/>
              <a:buNone/>
              <a:defRPr sz="1400" kern="1200">
                <a:solidFill>
                  <a:schemeClr val="tx1">
                    <a:tint val="75000"/>
                  </a:schemeClr>
                </a:solidFill>
                <a:latin typeface="+mn-lt"/>
                <a:ea typeface="+mn-ea"/>
                <a:cs typeface="+mn-cs"/>
              </a:defRPr>
            </a:lvl8pPr>
            <a:lvl9pPr marL="3657600" indent="0" algn="l" defTabSz="914400" rtl="0" eaLnBrk="1" latinLnBrk="0" hangingPunct="1">
              <a:lnSpc>
                <a:spcPct val="85000"/>
              </a:lnSpc>
              <a:spcBef>
                <a:spcPts val="600"/>
              </a:spcBef>
              <a:buFont typeface="Arial" pitchFamily="34" charset="0"/>
              <a:buNone/>
              <a:defRPr sz="1400" kern="1200">
                <a:solidFill>
                  <a:schemeClr val="tx1">
                    <a:tint val="75000"/>
                  </a:schemeClr>
                </a:solidFill>
                <a:latin typeface="+mn-lt"/>
                <a:ea typeface="+mn-ea"/>
                <a:cs typeface="+mn-cs"/>
              </a:defRPr>
            </a:lvl9pPr>
          </a:lstStyle>
          <a:p>
            <a:pPr>
              <a:lnSpc>
                <a:spcPct val="100000"/>
              </a:lnSpc>
            </a:pPr>
            <a:r>
              <a:rPr lang="en-GB" sz="4400" dirty="0">
                <a:latin typeface="Nirmala Text" panose="020B0502040204020203" pitchFamily="34" charset="0"/>
                <a:ea typeface="Nirmala Text" panose="020B0502040204020203" pitchFamily="34" charset="0"/>
                <a:cs typeface="Nirmala Text" panose="020B0502040204020203" pitchFamily="34" charset="0"/>
              </a:rPr>
              <a:t>(</a:t>
            </a:r>
            <a:r>
              <a:rPr lang="hi-IN" sz="4400" dirty="0">
                <a:latin typeface="Nirmala Text" panose="020B0502040204020203" pitchFamily="34" charset="0"/>
                <a:ea typeface="Nirmala Text" panose="020B0502040204020203" pitchFamily="34" charset="0"/>
                <a:cs typeface="Nirmala Text" panose="020B0502040204020203" pitchFamily="34" charset="0"/>
              </a:rPr>
              <a:t>यीशु</a:t>
            </a:r>
            <a:r>
              <a:rPr lang="en-GB" sz="4400" dirty="0">
                <a:latin typeface="Nirmala Text" panose="020B0502040204020203" pitchFamily="34" charset="0"/>
                <a:ea typeface="Nirmala Text" panose="020B0502040204020203" pitchFamily="34" charset="0"/>
                <a:cs typeface="Nirmala Text" panose="020B0502040204020203" pitchFamily="34" charset="0"/>
              </a:rPr>
              <a:t>)…</a:t>
            </a:r>
            <a:r>
              <a:rPr lang="hi-IN" sz="4400" dirty="0">
                <a:latin typeface="Nirmala Text" panose="020B0502040204020203" pitchFamily="34" charset="0"/>
                <a:ea typeface="Nirmala Text" panose="020B0502040204020203" pitchFamily="34" charset="0"/>
                <a:cs typeface="Nirmala Text" panose="020B0502040204020203" pitchFamily="34" charset="0"/>
              </a:rPr>
              <a:t>को हर प्रकार से वैसे ही परखा गया है जैसे हमें फिर भी वह सर्वथा पाप रहित है।</a:t>
            </a:r>
            <a:endParaRPr lang="en-GB" sz="4400" dirty="0">
              <a:latin typeface="Nirmala Text" panose="020B0502040204020203" pitchFamily="34" charset="0"/>
              <a:ea typeface="Nirmala Text" panose="020B0502040204020203" pitchFamily="34" charset="0"/>
              <a:cs typeface="Nirmala Text" panose="020B0502040204020203" pitchFamily="34" charset="0"/>
            </a:endParaRPr>
          </a:p>
        </p:txBody>
      </p:sp>
    </p:spTree>
    <p:extLst>
      <p:ext uri="{BB962C8B-B14F-4D97-AF65-F5344CB8AC3E}">
        <p14:creationId xmlns:p14="http://schemas.microsoft.com/office/powerpoint/2010/main" val="332292233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9AFC06-EA97-F994-E893-E583E92695E1}"/>
              </a:ext>
            </a:extLst>
          </p:cNvPr>
          <p:cNvSpPr>
            <a:spLocks noGrp="1"/>
          </p:cNvSpPr>
          <p:nvPr>
            <p:ph type="title"/>
          </p:nvPr>
        </p:nvSpPr>
        <p:spPr>
          <a:xfrm>
            <a:off x="603504" y="385591"/>
            <a:ext cx="10780776" cy="881349"/>
          </a:xfrm>
        </p:spPr>
        <p:txBody>
          <a:bodyPr>
            <a:normAutofit/>
          </a:bodyPr>
          <a:lstStyle/>
          <a:p>
            <a:r>
              <a:rPr lang="hi-IN" sz="6000" dirty="0">
                <a:latin typeface="Nirmala Text" panose="020B0502040204020203" pitchFamily="34" charset="0"/>
                <a:ea typeface="Nirmala Text" panose="020B0502040204020203" pitchFamily="34" charset="0"/>
                <a:cs typeface="Nirmala Text" panose="020B0502040204020203" pitchFamily="34" charset="0"/>
              </a:rPr>
              <a:t>यीशु विजयी था </a:t>
            </a:r>
            <a:endParaRPr lang="en-GB" sz="6000" dirty="0">
              <a:latin typeface="Nirmala Text" panose="020B0502040204020203" pitchFamily="34" charset="0"/>
              <a:ea typeface="Nirmala Text" panose="020B0502040204020203" pitchFamily="34" charset="0"/>
              <a:cs typeface="Nirmala Text" panose="020B0502040204020203" pitchFamily="34" charset="0"/>
            </a:endParaRPr>
          </a:p>
        </p:txBody>
      </p:sp>
      <p:sp>
        <p:nvSpPr>
          <p:cNvPr id="3" name="Text Placeholder 2">
            <a:extLst>
              <a:ext uri="{FF2B5EF4-FFF2-40B4-BE49-F238E27FC236}">
                <a16:creationId xmlns:a16="http://schemas.microsoft.com/office/drawing/2014/main" id="{2588EC0A-852A-8603-983E-8DDDED025034}"/>
              </a:ext>
            </a:extLst>
          </p:cNvPr>
          <p:cNvSpPr>
            <a:spLocks noGrp="1"/>
          </p:cNvSpPr>
          <p:nvPr>
            <p:ph type="body" idx="1"/>
          </p:nvPr>
        </p:nvSpPr>
        <p:spPr>
          <a:xfrm>
            <a:off x="770666" y="5390285"/>
            <a:ext cx="10650667" cy="977463"/>
          </a:xfrm>
        </p:spPr>
        <p:txBody>
          <a:bodyPr>
            <a:normAutofit/>
          </a:bodyPr>
          <a:lstStyle/>
          <a:p>
            <a:r>
              <a:rPr lang="hi-IN" sz="4400" dirty="0">
                <a:latin typeface="Nirmala Text" panose="020B0502040204020203" pitchFamily="34" charset="0"/>
                <a:ea typeface="Nirmala Text" panose="020B0502040204020203" pitchFamily="34" charset="0"/>
                <a:cs typeface="Nirmala Text" panose="020B0502040204020203" pitchFamily="34" charset="0"/>
              </a:rPr>
              <a:t>प्रकाशित वाक्य</a:t>
            </a:r>
            <a:r>
              <a:rPr lang="en-GB" sz="4400" dirty="0">
                <a:latin typeface="Nirmala Text" panose="020B0502040204020203" pitchFamily="34" charset="0"/>
                <a:ea typeface="Nirmala Text" panose="020B0502040204020203" pitchFamily="34" charset="0"/>
                <a:cs typeface="Nirmala Text" panose="020B0502040204020203" pitchFamily="34" charset="0"/>
              </a:rPr>
              <a:t> 3:21</a:t>
            </a:r>
          </a:p>
        </p:txBody>
      </p:sp>
      <p:sp>
        <p:nvSpPr>
          <p:cNvPr id="4" name="Slide Number Placeholder 3">
            <a:extLst>
              <a:ext uri="{FF2B5EF4-FFF2-40B4-BE49-F238E27FC236}">
                <a16:creationId xmlns:a16="http://schemas.microsoft.com/office/drawing/2014/main" id="{92431856-6D3A-8C5E-3222-C8427600A195}"/>
              </a:ext>
            </a:extLst>
          </p:cNvPr>
          <p:cNvSpPr>
            <a:spLocks noGrp="1"/>
          </p:cNvSpPr>
          <p:nvPr>
            <p:ph type="sldNum" sz="quarter" idx="12"/>
          </p:nvPr>
        </p:nvSpPr>
        <p:spPr/>
        <p:txBody>
          <a:bodyPr/>
          <a:lstStyle/>
          <a:p>
            <a:fld id="{4FAB73BC-B049-4115-A692-8D63A059BFB8}" type="slidenum">
              <a:rPr lang="en-US" smtClean="0"/>
              <a:pPr/>
              <a:t>37</a:t>
            </a:fld>
            <a:endParaRPr lang="en-US" dirty="0"/>
          </a:p>
        </p:txBody>
      </p:sp>
      <p:sp>
        <p:nvSpPr>
          <p:cNvPr id="5" name="Text Placeholder 2">
            <a:extLst>
              <a:ext uri="{FF2B5EF4-FFF2-40B4-BE49-F238E27FC236}">
                <a16:creationId xmlns:a16="http://schemas.microsoft.com/office/drawing/2014/main" id="{716A0A2D-48C6-49DC-3CCE-965FE91D8EE1}"/>
              </a:ext>
            </a:extLst>
          </p:cNvPr>
          <p:cNvSpPr txBox="1">
            <a:spLocks/>
          </p:cNvSpPr>
          <p:nvPr/>
        </p:nvSpPr>
        <p:spPr>
          <a:xfrm>
            <a:off x="733613" y="1961285"/>
            <a:ext cx="10650667" cy="2932448"/>
          </a:xfrm>
          <a:prstGeom prst="rect">
            <a:avLst/>
          </a:prstGeom>
        </p:spPr>
        <p:txBody>
          <a:bodyPr vert="horz" lIns="91440" tIns="45720" rIns="91440" bIns="45720" rtlCol="0" anchor="t">
            <a:normAutofit/>
          </a:bodyPr>
          <a:lstStyle>
            <a:lvl1pPr marL="0" indent="0" algn="l" defTabSz="914400" rtl="0" eaLnBrk="1" latinLnBrk="0" hangingPunct="1">
              <a:lnSpc>
                <a:spcPct val="85000"/>
              </a:lnSpc>
              <a:spcBef>
                <a:spcPts val="1300"/>
              </a:spcBef>
              <a:buFont typeface="Arial" pitchFamily="34" charset="0"/>
              <a:buNone/>
              <a:defRPr sz="3200" kern="1200">
                <a:solidFill>
                  <a:schemeClr val="tx1"/>
                </a:solidFill>
                <a:latin typeface="+mj-lt"/>
                <a:ea typeface="+mn-ea"/>
                <a:cs typeface="+mn-cs"/>
              </a:defRPr>
            </a:lvl1pPr>
            <a:lvl2pPr marL="457200" indent="0" algn="l" defTabSz="914400" rtl="0" eaLnBrk="1" latinLnBrk="0" hangingPunct="1">
              <a:lnSpc>
                <a:spcPct val="85000"/>
              </a:lnSpc>
              <a:spcBef>
                <a:spcPts val="600"/>
              </a:spcBef>
              <a:buFont typeface="Arial" pitchFamily="34" charset="0"/>
              <a:buNone/>
              <a:defRPr sz="1800" kern="1200">
                <a:solidFill>
                  <a:schemeClr val="tx1">
                    <a:tint val="75000"/>
                  </a:schemeClr>
                </a:solidFill>
                <a:latin typeface="+mn-lt"/>
                <a:ea typeface="+mn-ea"/>
                <a:cs typeface="+mn-cs"/>
              </a:defRPr>
            </a:lvl2pPr>
            <a:lvl3pPr marL="914400" indent="0" algn="l" defTabSz="914400" rtl="0" eaLnBrk="1" latinLnBrk="0" hangingPunct="1">
              <a:lnSpc>
                <a:spcPct val="85000"/>
              </a:lnSpc>
              <a:spcBef>
                <a:spcPts val="600"/>
              </a:spcBef>
              <a:buFont typeface="Arial" pitchFamily="34" charset="0"/>
              <a:buNone/>
              <a:defRPr sz="1600" i="1" kern="1200">
                <a:solidFill>
                  <a:schemeClr val="tx1">
                    <a:tint val="75000"/>
                  </a:schemeClr>
                </a:solidFill>
                <a:latin typeface="+mn-lt"/>
                <a:ea typeface="+mn-ea"/>
                <a:cs typeface="+mn-cs"/>
              </a:defRPr>
            </a:lvl3pPr>
            <a:lvl4pPr marL="1371600" indent="0" algn="l" defTabSz="914400" rtl="0" eaLnBrk="1" latinLnBrk="0" hangingPunct="1">
              <a:lnSpc>
                <a:spcPct val="85000"/>
              </a:lnSpc>
              <a:spcBef>
                <a:spcPts val="600"/>
              </a:spcBef>
              <a:buFont typeface="Arial" pitchFamily="34" charset="0"/>
              <a:buNone/>
              <a:defRPr sz="1400" kern="1200">
                <a:solidFill>
                  <a:schemeClr val="tx1">
                    <a:tint val="75000"/>
                  </a:schemeClr>
                </a:solidFill>
                <a:latin typeface="+mn-lt"/>
                <a:ea typeface="+mn-ea"/>
                <a:cs typeface="+mn-cs"/>
              </a:defRPr>
            </a:lvl4pPr>
            <a:lvl5pPr marL="1828800" indent="0" algn="l" defTabSz="914400" rtl="0" eaLnBrk="1" latinLnBrk="0" hangingPunct="1">
              <a:lnSpc>
                <a:spcPct val="85000"/>
              </a:lnSpc>
              <a:spcBef>
                <a:spcPts val="600"/>
              </a:spcBef>
              <a:buFont typeface="Arial" pitchFamily="34" charset="0"/>
              <a:buNone/>
              <a:defRPr sz="1400" kern="1200">
                <a:solidFill>
                  <a:schemeClr val="tx1">
                    <a:tint val="75000"/>
                  </a:schemeClr>
                </a:solidFill>
                <a:latin typeface="+mn-lt"/>
                <a:ea typeface="+mn-ea"/>
                <a:cs typeface="+mn-cs"/>
              </a:defRPr>
            </a:lvl5pPr>
            <a:lvl6pPr marL="2286000" indent="0" algn="l" defTabSz="914400" rtl="0" eaLnBrk="1" latinLnBrk="0" hangingPunct="1">
              <a:lnSpc>
                <a:spcPct val="85000"/>
              </a:lnSpc>
              <a:spcBef>
                <a:spcPts val="600"/>
              </a:spcBef>
              <a:buFont typeface="Arial" pitchFamily="34" charset="0"/>
              <a:buNone/>
              <a:defRPr sz="1400" kern="1200">
                <a:solidFill>
                  <a:schemeClr val="tx1">
                    <a:tint val="75000"/>
                  </a:schemeClr>
                </a:solidFill>
                <a:latin typeface="+mn-lt"/>
                <a:ea typeface="+mn-ea"/>
                <a:cs typeface="+mn-cs"/>
              </a:defRPr>
            </a:lvl6pPr>
            <a:lvl7pPr marL="2743200" indent="0" algn="l" defTabSz="914400" rtl="0" eaLnBrk="1" latinLnBrk="0" hangingPunct="1">
              <a:lnSpc>
                <a:spcPct val="85000"/>
              </a:lnSpc>
              <a:spcBef>
                <a:spcPts val="600"/>
              </a:spcBef>
              <a:buFont typeface="Arial" pitchFamily="34" charset="0"/>
              <a:buNone/>
              <a:defRPr sz="1400" kern="1200">
                <a:solidFill>
                  <a:schemeClr val="tx1">
                    <a:tint val="75000"/>
                  </a:schemeClr>
                </a:solidFill>
                <a:latin typeface="+mn-lt"/>
                <a:ea typeface="+mn-ea"/>
                <a:cs typeface="+mn-cs"/>
              </a:defRPr>
            </a:lvl7pPr>
            <a:lvl8pPr marL="3200400" indent="0" algn="l" defTabSz="914400" rtl="0" eaLnBrk="1" latinLnBrk="0" hangingPunct="1">
              <a:lnSpc>
                <a:spcPct val="85000"/>
              </a:lnSpc>
              <a:spcBef>
                <a:spcPts val="600"/>
              </a:spcBef>
              <a:buFont typeface="Arial" pitchFamily="34" charset="0"/>
              <a:buNone/>
              <a:defRPr sz="1400" kern="1200">
                <a:solidFill>
                  <a:schemeClr val="tx1">
                    <a:tint val="75000"/>
                  </a:schemeClr>
                </a:solidFill>
                <a:latin typeface="+mn-lt"/>
                <a:ea typeface="+mn-ea"/>
                <a:cs typeface="+mn-cs"/>
              </a:defRPr>
            </a:lvl8pPr>
            <a:lvl9pPr marL="3657600" indent="0" algn="l" defTabSz="914400" rtl="0" eaLnBrk="1" latinLnBrk="0" hangingPunct="1">
              <a:lnSpc>
                <a:spcPct val="85000"/>
              </a:lnSpc>
              <a:spcBef>
                <a:spcPts val="600"/>
              </a:spcBef>
              <a:buFont typeface="Arial" pitchFamily="34" charset="0"/>
              <a:buNone/>
              <a:defRPr sz="1400" kern="1200">
                <a:solidFill>
                  <a:schemeClr val="tx1">
                    <a:tint val="75000"/>
                  </a:schemeClr>
                </a:solidFill>
                <a:latin typeface="+mn-lt"/>
                <a:ea typeface="+mn-ea"/>
                <a:cs typeface="+mn-cs"/>
              </a:defRPr>
            </a:lvl9pPr>
          </a:lstStyle>
          <a:p>
            <a:pPr>
              <a:lnSpc>
                <a:spcPct val="100000"/>
              </a:lnSpc>
            </a:pPr>
            <a:r>
              <a:rPr lang="hi-IN" sz="4400" dirty="0">
                <a:latin typeface="Nirmala Text" panose="020B0502040204020203" pitchFamily="34" charset="0"/>
                <a:ea typeface="Nirmala Text" panose="020B0502040204020203" pitchFamily="34" charset="0"/>
                <a:cs typeface="Nirmala Text" panose="020B0502040204020203" pitchFamily="34" charset="0"/>
              </a:rPr>
              <a:t>जो विजयी होगा मैं उसे अपने साथ अपने सिंहासन पर बैठने का गौरव प्रदान करूँगा। ठीक वैसे ही जैसे मैं विजयी बनकर अपने पिता के साथ उसके सिंहासन पर बैठा हूँ।</a:t>
            </a:r>
            <a:endParaRPr lang="en-GB" sz="4400" dirty="0">
              <a:latin typeface="Nirmala Text" panose="020B0502040204020203" pitchFamily="34" charset="0"/>
              <a:ea typeface="Nirmala Text" panose="020B0502040204020203" pitchFamily="34" charset="0"/>
              <a:cs typeface="Nirmala Text" panose="020B0502040204020203" pitchFamily="34" charset="0"/>
            </a:endParaRPr>
          </a:p>
        </p:txBody>
      </p:sp>
    </p:spTree>
    <p:extLst>
      <p:ext uri="{BB962C8B-B14F-4D97-AF65-F5344CB8AC3E}">
        <p14:creationId xmlns:p14="http://schemas.microsoft.com/office/powerpoint/2010/main" val="428431625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9AFC06-EA97-F994-E893-E583E92695E1}"/>
              </a:ext>
            </a:extLst>
          </p:cNvPr>
          <p:cNvSpPr>
            <a:spLocks noGrp="1"/>
          </p:cNvSpPr>
          <p:nvPr>
            <p:ph type="title"/>
          </p:nvPr>
        </p:nvSpPr>
        <p:spPr>
          <a:xfrm>
            <a:off x="603503" y="385591"/>
            <a:ext cx="11113367" cy="881349"/>
          </a:xfrm>
        </p:spPr>
        <p:txBody>
          <a:bodyPr>
            <a:normAutofit/>
          </a:bodyPr>
          <a:lstStyle/>
          <a:p>
            <a:r>
              <a:rPr lang="hi-IN" sz="6000" dirty="0">
                <a:latin typeface="Nirmala Text" panose="020B0502040204020203" pitchFamily="34" charset="0"/>
                <a:ea typeface="Nirmala Text" panose="020B0502040204020203" pitchFamily="34" charset="0"/>
                <a:cs typeface="Nirmala Text" panose="020B0502040204020203" pitchFamily="34" charset="0"/>
              </a:rPr>
              <a:t>यीशु मुर्दों में से ज़िन्दा हुआ था</a:t>
            </a:r>
            <a:endParaRPr lang="en-GB" sz="6000" dirty="0">
              <a:latin typeface="Nirmala Text" panose="020B0502040204020203" pitchFamily="34" charset="0"/>
              <a:ea typeface="Nirmala Text" panose="020B0502040204020203" pitchFamily="34" charset="0"/>
              <a:cs typeface="Nirmala Text" panose="020B0502040204020203" pitchFamily="34" charset="0"/>
            </a:endParaRPr>
          </a:p>
        </p:txBody>
      </p:sp>
      <p:sp>
        <p:nvSpPr>
          <p:cNvPr id="3" name="Text Placeholder 2">
            <a:extLst>
              <a:ext uri="{FF2B5EF4-FFF2-40B4-BE49-F238E27FC236}">
                <a16:creationId xmlns:a16="http://schemas.microsoft.com/office/drawing/2014/main" id="{2588EC0A-852A-8603-983E-8DDDED025034}"/>
              </a:ext>
            </a:extLst>
          </p:cNvPr>
          <p:cNvSpPr>
            <a:spLocks noGrp="1"/>
          </p:cNvSpPr>
          <p:nvPr>
            <p:ph type="body" idx="1"/>
          </p:nvPr>
        </p:nvSpPr>
        <p:spPr>
          <a:xfrm>
            <a:off x="770666" y="5390285"/>
            <a:ext cx="10650667" cy="977463"/>
          </a:xfrm>
        </p:spPr>
        <p:txBody>
          <a:bodyPr>
            <a:normAutofit/>
          </a:bodyPr>
          <a:lstStyle/>
          <a:p>
            <a:r>
              <a:rPr lang="en-GB" sz="4400" dirty="0">
                <a:latin typeface="Nirmala Text" panose="020B0502040204020203" pitchFamily="34" charset="0"/>
                <a:ea typeface="Nirmala Text" panose="020B0502040204020203" pitchFamily="34" charset="0"/>
                <a:cs typeface="Nirmala Text" panose="020B0502040204020203" pitchFamily="34" charset="0"/>
              </a:rPr>
              <a:t>2 </a:t>
            </a:r>
            <a:r>
              <a:rPr lang="hi-IN" sz="4400" dirty="0">
                <a:latin typeface="Nirmala Text" panose="020B0502040204020203" pitchFamily="34" charset="0"/>
                <a:ea typeface="Nirmala Text" panose="020B0502040204020203" pitchFamily="34" charset="0"/>
                <a:cs typeface="Nirmala Text" panose="020B0502040204020203" pitchFamily="34" charset="0"/>
              </a:rPr>
              <a:t>तीमुथियुस</a:t>
            </a:r>
            <a:r>
              <a:rPr lang="en-GB" sz="4400" dirty="0">
                <a:latin typeface="Nirmala Text" panose="020B0502040204020203" pitchFamily="34" charset="0"/>
                <a:ea typeface="Nirmala Text" panose="020B0502040204020203" pitchFamily="34" charset="0"/>
                <a:cs typeface="Nirmala Text" panose="020B0502040204020203" pitchFamily="34" charset="0"/>
              </a:rPr>
              <a:t> 2:8</a:t>
            </a:r>
          </a:p>
        </p:txBody>
      </p:sp>
      <p:sp>
        <p:nvSpPr>
          <p:cNvPr id="4" name="Slide Number Placeholder 3">
            <a:extLst>
              <a:ext uri="{FF2B5EF4-FFF2-40B4-BE49-F238E27FC236}">
                <a16:creationId xmlns:a16="http://schemas.microsoft.com/office/drawing/2014/main" id="{92431856-6D3A-8C5E-3222-C8427600A195}"/>
              </a:ext>
            </a:extLst>
          </p:cNvPr>
          <p:cNvSpPr>
            <a:spLocks noGrp="1"/>
          </p:cNvSpPr>
          <p:nvPr>
            <p:ph type="sldNum" sz="quarter" idx="12"/>
          </p:nvPr>
        </p:nvSpPr>
        <p:spPr/>
        <p:txBody>
          <a:bodyPr/>
          <a:lstStyle/>
          <a:p>
            <a:fld id="{4FAB73BC-B049-4115-A692-8D63A059BFB8}" type="slidenum">
              <a:rPr lang="en-US" smtClean="0"/>
              <a:pPr/>
              <a:t>38</a:t>
            </a:fld>
            <a:endParaRPr lang="en-US" dirty="0"/>
          </a:p>
        </p:txBody>
      </p:sp>
      <p:sp>
        <p:nvSpPr>
          <p:cNvPr id="5" name="Text Placeholder 2">
            <a:extLst>
              <a:ext uri="{FF2B5EF4-FFF2-40B4-BE49-F238E27FC236}">
                <a16:creationId xmlns:a16="http://schemas.microsoft.com/office/drawing/2014/main" id="{716A0A2D-48C6-49DC-3CCE-965FE91D8EE1}"/>
              </a:ext>
            </a:extLst>
          </p:cNvPr>
          <p:cNvSpPr txBox="1">
            <a:spLocks/>
          </p:cNvSpPr>
          <p:nvPr/>
        </p:nvSpPr>
        <p:spPr>
          <a:xfrm>
            <a:off x="733613" y="1961285"/>
            <a:ext cx="10650667" cy="2932448"/>
          </a:xfrm>
          <a:prstGeom prst="rect">
            <a:avLst/>
          </a:prstGeom>
        </p:spPr>
        <p:txBody>
          <a:bodyPr vert="horz" lIns="91440" tIns="45720" rIns="91440" bIns="45720" rtlCol="0" anchor="t">
            <a:normAutofit/>
          </a:bodyPr>
          <a:lstStyle>
            <a:lvl1pPr marL="0" indent="0" algn="l" defTabSz="914400" rtl="0" eaLnBrk="1" latinLnBrk="0" hangingPunct="1">
              <a:lnSpc>
                <a:spcPct val="85000"/>
              </a:lnSpc>
              <a:spcBef>
                <a:spcPts val="1300"/>
              </a:spcBef>
              <a:buFont typeface="Arial" pitchFamily="34" charset="0"/>
              <a:buNone/>
              <a:defRPr sz="3200" kern="1200">
                <a:solidFill>
                  <a:schemeClr val="tx1"/>
                </a:solidFill>
                <a:latin typeface="+mj-lt"/>
                <a:ea typeface="+mn-ea"/>
                <a:cs typeface="+mn-cs"/>
              </a:defRPr>
            </a:lvl1pPr>
            <a:lvl2pPr marL="457200" indent="0" algn="l" defTabSz="914400" rtl="0" eaLnBrk="1" latinLnBrk="0" hangingPunct="1">
              <a:lnSpc>
                <a:spcPct val="85000"/>
              </a:lnSpc>
              <a:spcBef>
                <a:spcPts val="600"/>
              </a:spcBef>
              <a:buFont typeface="Arial" pitchFamily="34" charset="0"/>
              <a:buNone/>
              <a:defRPr sz="1800" kern="1200">
                <a:solidFill>
                  <a:schemeClr val="tx1">
                    <a:tint val="75000"/>
                  </a:schemeClr>
                </a:solidFill>
                <a:latin typeface="+mn-lt"/>
                <a:ea typeface="+mn-ea"/>
                <a:cs typeface="+mn-cs"/>
              </a:defRPr>
            </a:lvl2pPr>
            <a:lvl3pPr marL="914400" indent="0" algn="l" defTabSz="914400" rtl="0" eaLnBrk="1" latinLnBrk="0" hangingPunct="1">
              <a:lnSpc>
                <a:spcPct val="85000"/>
              </a:lnSpc>
              <a:spcBef>
                <a:spcPts val="600"/>
              </a:spcBef>
              <a:buFont typeface="Arial" pitchFamily="34" charset="0"/>
              <a:buNone/>
              <a:defRPr sz="1600" i="1" kern="1200">
                <a:solidFill>
                  <a:schemeClr val="tx1">
                    <a:tint val="75000"/>
                  </a:schemeClr>
                </a:solidFill>
                <a:latin typeface="+mn-lt"/>
                <a:ea typeface="+mn-ea"/>
                <a:cs typeface="+mn-cs"/>
              </a:defRPr>
            </a:lvl3pPr>
            <a:lvl4pPr marL="1371600" indent="0" algn="l" defTabSz="914400" rtl="0" eaLnBrk="1" latinLnBrk="0" hangingPunct="1">
              <a:lnSpc>
                <a:spcPct val="85000"/>
              </a:lnSpc>
              <a:spcBef>
                <a:spcPts val="600"/>
              </a:spcBef>
              <a:buFont typeface="Arial" pitchFamily="34" charset="0"/>
              <a:buNone/>
              <a:defRPr sz="1400" kern="1200">
                <a:solidFill>
                  <a:schemeClr val="tx1">
                    <a:tint val="75000"/>
                  </a:schemeClr>
                </a:solidFill>
                <a:latin typeface="+mn-lt"/>
                <a:ea typeface="+mn-ea"/>
                <a:cs typeface="+mn-cs"/>
              </a:defRPr>
            </a:lvl4pPr>
            <a:lvl5pPr marL="1828800" indent="0" algn="l" defTabSz="914400" rtl="0" eaLnBrk="1" latinLnBrk="0" hangingPunct="1">
              <a:lnSpc>
                <a:spcPct val="85000"/>
              </a:lnSpc>
              <a:spcBef>
                <a:spcPts val="600"/>
              </a:spcBef>
              <a:buFont typeface="Arial" pitchFamily="34" charset="0"/>
              <a:buNone/>
              <a:defRPr sz="1400" kern="1200">
                <a:solidFill>
                  <a:schemeClr val="tx1">
                    <a:tint val="75000"/>
                  </a:schemeClr>
                </a:solidFill>
                <a:latin typeface="+mn-lt"/>
                <a:ea typeface="+mn-ea"/>
                <a:cs typeface="+mn-cs"/>
              </a:defRPr>
            </a:lvl5pPr>
            <a:lvl6pPr marL="2286000" indent="0" algn="l" defTabSz="914400" rtl="0" eaLnBrk="1" latinLnBrk="0" hangingPunct="1">
              <a:lnSpc>
                <a:spcPct val="85000"/>
              </a:lnSpc>
              <a:spcBef>
                <a:spcPts val="600"/>
              </a:spcBef>
              <a:buFont typeface="Arial" pitchFamily="34" charset="0"/>
              <a:buNone/>
              <a:defRPr sz="1400" kern="1200">
                <a:solidFill>
                  <a:schemeClr val="tx1">
                    <a:tint val="75000"/>
                  </a:schemeClr>
                </a:solidFill>
                <a:latin typeface="+mn-lt"/>
                <a:ea typeface="+mn-ea"/>
                <a:cs typeface="+mn-cs"/>
              </a:defRPr>
            </a:lvl6pPr>
            <a:lvl7pPr marL="2743200" indent="0" algn="l" defTabSz="914400" rtl="0" eaLnBrk="1" latinLnBrk="0" hangingPunct="1">
              <a:lnSpc>
                <a:spcPct val="85000"/>
              </a:lnSpc>
              <a:spcBef>
                <a:spcPts val="600"/>
              </a:spcBef>
              <a:buFont typeface="Arial" pitchFamily="34" charset="0"/>
              <a:buNone/>
              <a:defRPr sz="1400" kern="1200">
                <a:solidFill>
                  <a:schemeClr val="tx1">
                    <a:tint val="75000"/>
                  </a:schemeClr>
                </a:solidFill>
                <a:latin typeface="+mn-lt"/>
                <a:ea typeface="+mn-ea"/>
                <a:cs typeface="+mn-cs"/>
              </a:defRPr>
            </a:lvl7pPr>
            <a:lvl8pPr marL="3200400" indent="0" algn="l" defTabSz="914400" rtl="0" eaLnBrk="1" latinLnBrk="0" hangingPunct="1">
              <a:lnSpc>
                <a:spcPct val="85000"/>
              </a:lnSpc>
              <a:spcBef>
                <a:spcPts val="600"/>
              </a:spcBef>
              <a:buFont typeface="Arial" pitchFamily="34" charset="0"/>
              <a:buNone/>
              <a:defRPr sz="1400" kern="1200">
                <a:solidFill>
                  <a:schemeClr val="tx1">
                    <a:tint val="75000"/>
                  </a:schemeClr>
                </a:solidFill>
                <a:latin typeface="+mn-lt"/>
                <a:ea typeface="+mn-ea"/>
                <a:cs typeface="+mn-cs"/>
              </a:defRPr>
            </a:lvl8pPr>
            <a:lvl9pPr marL="3657600" indent="0" algn="l" defTabSz="914400" rtl="0" eaLnBrk="1" latinLnBrk="0" hangingPunct="1">
              <a:lnSpc>
                <a:spcPct val="85000"/>
              </a:lnSpc>
              <a:spcBef>
                <a:spcPts val="600"/>
              </a:spcBef>
              <a:buFont typeface="Arial" pitchFamily="34" charset="0"/>
              <a:buNone/>
              <a:defRPr sz="1400" kern="1200">
                <a:solidFill>
                  <a:schemeClr val="tx1">
                    <a:tint val="75000"/>
                  </a:schemeClr>
                </a:solidFill>
                <a:latin typeface="+mn-lt"/>
                <a:ea typeface="+mn-ea"/>
                <a:cs typeface="+mn-cs"/>
              </a:defRPr>
            </a:lvl9pPr>
          </a:lstStyle>
          <a:p>
            <a:pPr>
              <a:lnSpc>
                <a:spcPct val="100000"/>
              </a:lnSpc>
            </a:pPr>
            <a:r>
              <a:rPr lang="hi-IN" sz="4400" dirty="0">
                <a:latin typeface="Nirmala Text" panose="020B0502040204020203" pitchFamily="34" charset="0"/>
                <a:ea typeface="Nirmala Text" panose="020B0502040204020203" pitchFamily="34" charset="0"/>
                <a:cs typeface="Nirmala Text" panose="020B0502040204020203" pitchFamily="34" charset="0"/>
              </a:rPr>
              <a:t>यीशु मसीह को स्मरण रख, जो दाऊद के वंश से हुआ और मरे हुओं में से जी उठा, और यह मेरे सुसमाचार के अनुसार है</a:t>
            </a:r>
            <a:r>
              <a:rPr lang="en-GB" sz="4400" dirty="0">
                <a:latin typeface="Nirmala Text" panose="020B0502040204020203" pitchFamily="34" charset="0"/>
                <a:ea typeface="Nirmala Text" panose="020B0502040204020203" pitchFamily="34" charset="0"/>
                <a:cs typeface="Nirmala Text" panose="020B0502040204020203" pitchFamily="34" charset="0"/>
              </a:rPr>
              <a:t>…</a:t>
            </a:r>
          </a:p>
        </p:txBody>
      </p:sp>
    </p:spTree>
    <p:extLst>
      <p:ext uri="{BB962C8B-B14F-4D97-AF65-F5344CB8AC3E}">
        <p14:creationId xmlns:p14="http://schemas.microsoft.com/office/powerpoint/2010/main" val="266850870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9AFC06-EA97-F994-E893-E583E92695E1}"/>
              </a:ext>
            </a:extLst>
          </p:cNvPr>
          <p:cNvSpPr>
            <a:spLocks noGrp="1"/>
          </p:cNvSpPr>
          <p:nvPr>
            <p:ph type="title"/>
          </p:nvPr>
        </p:nvSpPr>
        <p:spPr>
          <a:xfrm>
            <a:off x="603504" y="385591"/>
            <a:ext cx="10780776" cy="881349"/>
          </a:xfrm>
        </p:spPr>
        <p:txBody>
          <a:bodyPr>
            <a:normAutofit/>
          </a:bodyPr>
          <a:lstStyle/>
          <a:p>
            <a:r>
              <a:rPr lang="hi-IN" sz="6000" dirty="0">
                <a:latin typeface="Nirmala Text" panose="020B0502040204020203" pitchFamily="34" charset="0"/>
                <a:ea typeface="Nirmala Text" panose="020B0502040204020203" pitchFamily="34" charset="0"/>
                <a:cs typeface="Nirmala Text" panose="020B0502040204020203" pitchFamily="34" charset="0"/>
              </a:rPr>
              <a:t>हमारा लाभ</a:t>
            </a:r>
            <a:endParaRPr lang="en-GB" sz="6000" dirty="0">
              <a:latin typeface="Nirmala Text" panose="020B0502040204020203" pitchFamily="34" charset="0"/>
              <a:ea typeface="Nirmala Text" panose="020B0502040204020203" pitchFamily="34" charset="0"/>
              <a:cs typeface="Nirmala Text" panose="020B0502040204020203" pitchFamily="34" charset="0"/>
            </a:endParaRPr>
          </a:p>
        </p:txBody>
      </p:sp>
      <p:sp>
        <p:nvSpPr>
          <p:cNvPr id="3" name="Text Placeholder 2">
            <a:extLst>
              <a:ext uri="{FF2B5EF4-FFF2-40B4-BE49-F238E27FC236}">
                <a16:creationId xmlns:a16="http://schemas.microsoft.com/office/drawing/2014/main" id="{2588EC0A-852A-8603-983E-8DDDED025034}"/>
              </a:ext>
            </a:extLst>
          </p:cNvPr>
          <p:cNvSpPr>
            <a:spLocks noGrp="1"/>
          </p:cNvSpPr>
          <p:nvPr>
            <p:ph type="body" idx="1"/>
          </p:nvPr>
        </p:nvSpPr>
        <p:spPr>
          <a:xfrm>
            <a:off x="770666" y="5390285"/>
            <a:ext cx="10650667" cy="977463"/>
          </a:xfrm>
        </p:spPr>
        <p:txBody>
          <a:bodyPr>
            <a:normAutofit/>
          </a:bodyPr>
          <a:lstStyle/>
          <a:p>
            <a:r>
              <a:rPr lang="en-GB" sz="4400" dirty="0">
                <a:latin typeface="Nirmala Text" panose="020B0502040204020203" pitchFamily="34" charset="0"/>
                <a:ea typeface="Nirmala Text" panose="020B0502040204020203" pitchFamily="34" charset="0"/>
                <a:cs typeface="Nirmala Text" panose="020B0502040204020203" pitchFamily="34" charset="0"/>
              </a:rPr>
              <a:t>(</a:t>
            </a:r>
            <a:r>
              <a:rPr lang="hi-IN" sz="4400" dirty="0">
                <a:latin typeface="Nirmala Text" panose="020B0502040204020203" pitchFamily="34" charset="0"/>
                <a:ea typeface="Nirmala Text" panose="020B0502040204020203" pitchFamily="34" charset="0"/>
                <a:cs typeface="Nirmala Text" panose="020B0502040204020203" pitchFamily="34" charset="0"/>
              </a:rPr>
              <a:t>इफिसियों</a:t>
            </a:r>
            <a:r>
              <a:rPr lang="en-GB" sz="4400" dirty="0">
                <a:latin typeface="Nirmala Text" panose="020B0502040204020203" pitchFamily="34" charset="0"/>
                <a:ea typeface="Nirmala Text" panose="020B0502040204020203" pitchFamily="34" charset="0"/>
                <a:cs typeface="Nirmala Text" panose="020B0502040204020203" pitchFamily="34" charset="0"/>
              </a:rPr>
              <a:t> 1:7; </a:t>
            </a:r>
            <a:r>
              <a:rPr lang="hi-IN" sz="4400" dirty="0">
                <a:latin typeface="Nirmala Text" panose="020B0502040204020203" pitchFamily="34" charset="0"/>
                <a:ea typeface="Nirmala Text" panose="020B0502040204020203" pitchFamily="34" charset="0"/>
                <a:cs typeface="Nirmala Text" panose="020B0502040204020203" pitchFamily="34" charset="0"/>
              </a:rPr>
              <a:t>फिलिप्पियों</a:t>
            </a:r>
            <a:r>
              <a:rPr lang="en-GB" sz="4400" dirty="0">
                <a:latin typeface="Nirmala Text" panose="020B0502040204020203" pitchFamily="34" charset="0"/>
                <a:ea typeface="Nirmala Text" panose="020B0502040204020203" pitchFamily="34" charset="0"/>
                <a:cs typeface="Nirmala Text" panose="020B0502040204020203" pitchFamily="34" charset="0"/>
              </a:rPr>
              <a:t> 3:9</a:t>
            </a:r>
            <a:r>
              <a:rPr lang="hi-IN" sz="4400" dirty="0">
                <a:latin typeface="Nirmala Text" panose="020B0502040204020203" pitchFamily="34" charset="0"/>
                <a:ea typeface="Nirmala Text" panose="020B0502040204020203" pitchFamily="34" charset="0"/>
                <a:cs typeface="Nirmala Text" panose="020B0502040204020203" pitchFamily="34" charset="0"/>
              </a:rPr>
              <a:t> देखें</a:t>
            </a:r>
            <a:r>
              <a:rPr lang="en-GB" sz="4400" dirty="0">
                <a:latin typeface="Nirmala Text" panose="020B0502040204020203" pitchFamily="34" charset="0"/>
                <a:ea typeface="Nirmala Text" panose="020B0502040204020203" pitchFamily="34" charset="0"/>
                <a:cs typeface="Nirmala Text" panose="020B0502040204020203" pitchFamily="34" charset="0"/>
              </a:rPr>
              <a:t>)</a:t>
            </a:r>
          </a:p>
          <a:p>
            <a:endParaRPr lang="en-GB" sz="4400" dirty="0">
              <a:latin typeface="Nirmala Text" panose="020B0502040204020203" pitchFamily="34" charset="0"/>
              <a:ea typeface="Nirmala Text" panose="020B0502040204020203" pitchFamily="34" charset="0"/>
              <a:cs typeface="Nirmala Text" panose="020B0502040204020203" pitchFamily="34" charset="0"/>
            </a:endParaRPr>
          </a:p>
        </p:txBody>
      </p:sp>
      <p:sp>
        <p:nvSpPr>
          <p:cNvPr id="4" name="Slide Number Placeholder 3">
            <a:extLst>
              <a:ext uri="{FF2B5EF4-FFF2-40B4-BE49-F238E27FC236}">
                <a16:creationId xmlns:a16="http://schemas.microsoft.com/office/drawing/2014/main" id="{92431856-6D3A-8C5E-3222-C8427600A195}"/>
              </a:ext>
            </a:extLst>
          </p:cNvPr>
          <p:cNvSpPr>
            <a:spLocks noGrp="1"/>
          </p:cNvSpPr>
          <p:nvPr>
            <p:ph type="sldNum" sz="quarter" idx="12"/>
          </p:nvPr>
        </p:nvSpPr>
        <p:spPr/>
        <p:txBody>
          <a:bodyPr/>
          <a:lstStyle/>
          <a:p>
            <a:fld id="{4FAB73BC-B049-4115-A692-8D63A059BFB8}" type="slidenum">
              <a:rPr lang="en-US" smtClean="0"/>
              <a:pPr/>
              <a:t>39</a:t>
            </a:fld>
            <a:endParaRPr lang="en-US" dirty="0"/>
          </a:p>
        </p:txBody>
      </p:sp>
      <p:sp>
        <p:nvSpPr>
          <p:cNvPr id="5" name="Text Placeholder 2">
            <a:extLst>
              <a:ext uri="{FF2B5EF4-FFF2-40B4-BE49-F238E27FC236}">
                <a16:creationId xmlns:a16="http://schemas.microsoft.com/office/drawing/2014/main" id="{716A0A2D-48C6-49DC-3CCE-965FE91D8EE1}"/>
              </a:ext>
            </a:extLst>
          </p:cNvPr>
          <p:cNvSpPr txBox="1">
            <a:spLocks/>
          </p:cNvSpPr>
          <p:nvPr/>
        </p:nvSpPr>
        <p:spPr>
          <a:xfrm>
            <a:off x="733613" y="1961285"/>
            <a:ext cx="10650667" cy="2932448"/>
          </a:xfrm>
          <a:prstGeom prst="rect">
            <a:avLst/>
          </a:prstGeom>
        </p:spPr>
        <p:txBody>
          <a:bodyPr vert="horz" lIns="91440" tIns="45720" rIns="91440" bIns="45720" rtlCol="0" anchor="t">
            <a:normAutofit fontScale="92500"/>
          </a:bodyPr>
          <a:lstStyle>
            <a:lvl1pPr marL="0" indent="0" algn="l" defTabSz="914400" rtl="0" eaLnBrk="1" latinLnBrk="0" hangingPunct="1">
              <a:lnSpc>
                <a:spcPct val="85000"/>
              </a:lnSpc>
              <a:spcBef>
                <a:spcPts val="1300"/>
              </a:spcBef>
              <a:buFont typeface="Arial" pitchFamily="34" charset="0"/>
              <a:buNone/>
              <a:defRPr sz="3200" kern="1200">
                <a:solidFill>
                  <a:schemeClr val="tx1"/>
                </a:solidFill>
                <a:latin typeface="+mj-lt"/>
                <a:ea typeface="+mn-ea"/>
                <a:cs typeface="+mn-cs"/>
              </a:defRPr>
            </a:lvl1pPr>
            <a:lvl2pPr marL="457200" indent="0" algn="l" defTabSz="914400" rtl="0" eaLnBrk="1" latinLnBrk="0" hangingPunct="1">
              <a:lnSpc>
                <a:spcPct val="85000"/>
              </a:lnSpc>
              <a:spcBef>
                <a:spcPts val="600"/>
              </a:spcBef>
              <a:buFont typeface="Arial" pitchFamily="34" charset="0"/>
              <a:buNone/>
              <a:defRPr sz="1800" kern="1200">
                <a:solidFill>
                  <a:schemeClr val="tx1">
                    <a:tint val="75000"/>
                  </a:schemeClr>
                </a:solidFill>
                <a:latin typeface="+mn-lt"/>
                <a:ea typeface="+mn-ea"/>
                <a:cs typeface="+mn-cs"/>
              </a:defRPr>
            </a:lvl2pPr>
            <a:lvl3pPr marL="914400" indent="0" algn="l" defTabSz="914400" rtl="0" eaLnBrk="1" latinLnBrk="0" hangingPunct="1">
              <a:lnSpc>
                <a:spcPct val="85000"/>
              </a:lnSpc>
              <a:spcBef>
                <a:spcPts val="600"/>
              </a:spcBef>
              <a:buFont typeface="Arial" pitchFamily="34" charset="0"/>
              <a:buNone/>
              <a:defRPr sz="1600" i="1" kern="1200">
                <a:solidFill>
                  <a:schemeClr val="tx1">
                    <a:tint val="75000"/>
                  </a:schemeClr>
                </a:solidFill>
                <a:latin typeface="+mn-lt"/>
                <a:ea typeface="+mn-ea"/>
                <a:cs typeface="+mn-cs"/>
              </a:defRPr>
            </a:lvl3pPr>
            <a:lvl4pPr marL="1371600" indent="0" algn="l" defTabSz="914400" rtl="0" eaLnBrk="1" latinLnBrk="0" hangingPunct="1">
              <a:lnSpc>
                <a:spcPct val="85000"/>
              </a:lnSpc>
              <a:spcBef>
                <a:spcPts val="600"/>
              </a:spcBef>
              <a:buFont typeface="Arial" pitchFamily="34" charset="0"/>
              <a:buNone/>
              <a:defRPr sz="1400" kern="1200">
                <a:solidFill>
                  <a:schemeClr val="tx1">
                    <a:tint val="75000"/>
                  </a:schemeClr>
                </a:solidFill>
                <a:latin typeface="+mn-lt"/>
                <a:ea typeface="+mn-ea"/>
                <a:cs typeface="+mn-cs"/>
              </a:defRPr>
            </a:lvl4pPr>
            <a:lvl5pPr marL="1828800" indent="0" algn="l" defTabSz="914400" rtl="0" eaLnBrk="1" latinLnBrk="0" hangingPunct="1">
              <a:lnSpc>
                <a:spcPct val="85000"/>
              </a:lnSpc>
              <a:spcBef>
                <a:spcPts val="600"/>
              </a:spcBef>
              <a:buFont typeface="Arial" pitchFamily="34" charset="0"/>
              <a:buNone/>
              <a:defRPr sz="1400" kern="1200">
                <a:solidFill>
                  <a:schemeClr val="tx1">
                    <a:tint val="75000"/>
                  </a:schemeClr>
                </a:solidFill>
                <a:latin typeface="+mn-lt"/>
                <a:ea typeface="+mn-ea"/>
                <a:cs typeface="+mn-cs"/>
              </a:defRPr>
            </a:lvl5pPr>
            <a:lvl6pPr marL="2286000" indent="0" algn="l" defTabSz="914400" rtl="0" eaLnBrk="1" latinLnBrk="0" hangingPunct="1">
              <a:lnSpc>
                <a:spcPct val="85000"/>
              </a:lnSpc>
              <a:spcBef>
                <a:spcPts val="600"/>
              </a:spcBef>
              <a:buFont typeface="Arial" pitchFamily="34" charset="0"/>
              <a:buNone/>
              <a:defRPr sz="1400" kern="1200">
                <a:solidFill>
                  <a:schemeClr val="tx1">
                    <a:tint val="75000"/>
                  </a:schemeClr>
                </a:solidFill>
                <a:latin typeface="+mn-lt"/>
                <a:ea typeface="+mn-ea"/>
                <a:cs typeface="+mn-cs"/>
              </a:defRPr>
            </a:lvl6pPr>
            <a:lvl7pPr marL="2743200" indent="0" algn="l" defTabSz="914400" rtl="0" eaLnBrk="1" latinLnBrk="0" hangingPunct="1">
              <a:lnSpc>
                <a:spcPct val="85000"/>
              </a:lnSpc>
              <a:spcBef>
                <a:spcPts val="600"/>
              </a:spcBef>
              <a:buFont typeface="Arial" pitchFamily="34" charset="0"/>
              <a:buNone/>
              <a:defRPr sz="1400" kern="1200">
                <a:solidFill>
                  <a:schemeClr val="tx1">
                    <a:tint val="75000"/>
                  </a:schemeClr>
                </a:solidFill>
                <a:latin typeface="+mn-lt"/>
                <a:ea typeface="+mn-ea"/>
                <a:cs typeface="+mn-cs"/>
              </a:defRPr>
            </a:lvl7pPr>
            <a:lvl8pPr marL="3200400" indent="0" algn="l" defTabSz="914400" rtl="0" eaLnBrk="1" latinLnBrk="0" hangingPunct="1">
              <a:lnSpc>
                <a:spcPct val="85000"/>
              </a:lnSpc>
              <a:spcBef>
                <a:spcPts val="600"/>
              </a:spcBef>
              <a:buFont typeface="Arial" pitchFamily="34" charset="0"/>
              <a:buNone/>
              <a:defRPr sz="1400" kern="1200">
                <a:solidFill>
                  <a:schemeClr val="tx1">
                    <a:tint val="75000"/>
                  </a:schemeClr>
                </a:solidFill>
                <a:latin typeface="+mn-lt"/>
                <a:ea typeface="+mn-ea"/>
                <a:cs typeface="+mn-cs"/>
              </a:defRPr>
            </a:lvl8pPr>
            <a:lvl9pPr marL="3657600" indent="0" algn="l" defTabSz="914400" rtl="0" eaLnBrk="1" latinLnBrk="0" hangingPunct="1">
              <a:lnSpc>
                <a:spcPct val="85000"/>
              </a:lnSpc>
              <a:spcBef>
                <a:spcPts val="600"/>
              </a:spcBef>
              <a:buFont typeface="Arial" pitchFamily="34" charset="0"/>
              <a:buNone/>
              <a:defRPr sz="1400" kern="1200">
                <a:solidFill>
                  <a:schemeClr val="tx1">
                    <a:tint val="75000"/>
                  </a:schemeClr>
                </a:solidFill>
                <a:latin typeface="+mn-lt"/>
                <a:ea typeface="+mn-ea"/>
                <a:cs typeface="+mn-cs"/>
              </a:defRPr>
            </a:lvl9pPr>
          </a:lstStyle>
          <a:p>
            <a:pPr>
              <a:lnSpc>
                <a:spcPct val="100000"/>
              </a:lnSpc>
            </a:pPr>
            <a:r>
              <a:rPr lang="hi-IN" sz="4400" dirty="0">
                <a:latin typeface="Nirmala Text" panose="020B0502040204020203" pitchFamily="34" charset="0"/>
                <a:ea typeface="Nirmala Text" panose="020B0502040204020203" pitchFamily="34" charset="0"/>
                <a:cs typeface="Nirmala Text" panose="020B0502040204020203" pitchFamily="34" charset="0"/>
              </a:rPr>
              <a:t>जब हम यीशु को अपने पापों का प्रायश्चित बनाते हैं, तो परमेश्वर हमें क्षमाशील और धर्मी के रूप में देखता है</a:t>
            </a:r>
            <a:endParaRPr lang="en-GB" sz="4400" dirty="0">
              <a:latin typeface="Nirmala Text" panose="020B0502040204020203" pitchFamily="34" charset="0"/>
              <a:ea typeface="Nirmala Text" panose="020B0502040204020203" pitchFamily="34" charset="0"/>
              <a:cs typeface="Nirmala Text" panose="020B0502040204020203" pitchFamily="34" charset="0"/>
            </a:endParaRPr>
          </a:p>
          <a:p>
            <a:pPr>
              <a:lnSpc>
                <a:spcPct val="100000"/>
              </a:lnSpc>
            </a:pPr>
            <a:r>
              <a:rPr lang="en-GB" sz="1000" dirty="0">
                <a:latin typeface="Nirmala Text" panose="020B0502040204020203" pitchFamily="34" charset="0"/>
                <a:ea typeface="Nirmala Text" panose="020B0502040204020203" pitchFamily="34" charset="0"/>
                <a:cs typeface="Nirmala Text" panose="020B0502040204020203" pitchFamily="34" charset="0"/>
              </a:rPr>
              <a:t> </a:t>
            </a:r>
            <a:br>
              <a:rPr lang="en-GB" sz="4400" dirty="0">
                <a:latin typeface="Nirmala Text" panose="020B0502040204020203" pitchFamily="34" charset="0"/>
                <a:ea typeface="Nirmala Text" panose="020B0502040204020203" pitchFamily="34" charset="0"/>
                <a:cs typeface="Nirmala Text" panose="020B0502040204020203" pitchFamily="34" charset="0"/>
              </a:rPr>
            </a:br>
            <a:r>
              <a:rPr lang="hi-IN" sz="4400" dirty="0">
                <a:latin typeface="Nirmala Text" panose="020B0502040204020203" pitchFamily="34" charset="0"/>
                <a:ea typeface="Nirmala Text" panose="020B0502040204020203" pitchFamily="34" charset="0"/>
                <a:cs typeface="Nirmala Text" panose="020B0502040204020203" pitchFamily="34" charset="0"/>
              </a:rPr>
              <a:t>हमारे सभी पाप धुल गए हैं और ऐसा लगता है मानो हमने पाप के सभी प्रलोभनों पर विजय पा ली है</a:t>
            </a:r>
            <a:endParaRPr lang="en-GB" sz="4400" dirty="0">
              <a:latin typeface="Nirmala Text" panose="020B0502040204020203" pitchFamily="34" charset="0"/>
              <a:ea typeface="Nirmala Text" panose="020B0502040204020203" pitchFamily="34" charset="0"/>
              <a:cs typeface="Nirmala Text" panose="020B0502040204020203" pitchFamily="34" charset="0"/>
            </a:endParaRPr>
          </a:p>
        </p:txBody>
      </p:sp>
    </p:spTree>
    <p:extLst>
      <p:ext uri="{BB962C8B-B14F-4D97-AF65-F5344CB8AC3E}">
        <p14:creationId xmlns:p14="http://schemas.microsoft.com/office/powerpoint/2010/main" val="19208813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9AFC06-EA97-F994-E893-E583E92695E1}"/>
              </a:ext>
            </a:extLst>
          </p:cNvPr>
          <p:cNvSpPr>
            <a:spLocks noGrp="1"/>
          </p:cNvSpPr>
          <p:nvPr>
            <p:ph type="title"/>
          </p:nvPr>
        </p:nvSpPr>
        <p:spPr>
          <a:xfrm>
            <a:off x="603504" y="385591"/>
            <a:ext cx="10780776" cy="881349"/>
          </a:xfrm>
        </p:spPr>
        <p:txBody>
          <a:bodyPr>
            <a:normAutofit/>
          </a:bodyPr>
          <a:lstStyle/>
          <a:p>
            <a:r>
              <a:rPr lang="hi-IN" sz="6000" dirty="0">
                <a:latin typeface="Nirmala Text" panose="020B0502040204020203" pitchFamily="34" charset="0"/>
                <a:ea typeface="Nirmala Text" panose="020B0502040204020203" pitchFamily="34" charset="0"/>
                <a:cs typeface="Nirmala Text" panose="020B0502040204020203" pitchFamily="34" charset="0"/>
              </a:rPr>
              <a:t>भाग</a:t>
            </a:r>
            <a:r>
              <a:rPr lang="en-GB" sz="6000" dirty="0">
                <a:latin typeface="Nirmala Text" panose="020B0502040204020203" pitchFamily="34" charset="0"/>
                <a:ea typeface="Nirmala Text" panose="020B0502040204020203" pitchFamily="34" charset="0"/>
                <a:cs typeface="Nirmala Text" panose="020B0502040204020203" pitchFamily="34" charset="0"/>
              </a:rPr>
              <a:t> 1: </a:t>
            </a:r>
            <a:r>
              <a:rPr lang="hi-IN" sz="6000" dirty="0">
                <a:latin typeface="Nirmala Text" panose="020B0502040204020203" pitchFamily="34" charset="0"/>
                <a:ea typeface="Nirmala Text" panose="020B0502040204020203" pitchFamily="34" charset="0"/>
                <a:cs typeface="Nirmala Text" panose="020B0502040204020203" pitchFamily="34" charset="0"/>
              </a:rPr>
              <a:t>पापों की क्षमा</a:t>
            </a:r>
            <a:endParaRPr lang="en-GB" sz="6000" dirty="0">
              <a:latin typeface="Nirmala Text" panose="020B0502040204020203" pitchFamily="34" charset="0"/>
              <a:ea typeface="Nirmala Text" panose="020B0502040204020203" pitchFamily="34" charset="0"/>
              <a:cs typeface="Nirmala Text" panose="020B0502040204020203" pitchFamily="34" charset="0"/>
            </a:endParaRPr>
          </a:p>
        </p:txBody>
      </p:sp>
      <p:sp>
        <p:nvSpPr>
          <p:cNvPr id="4" name="Text Placeholder 2">
            <a:extLst>
              <a:ext uri="{FF2B5EF4-FFF2-40B4-BE49-F238E27FC236}">
                <a16:creationId xmlns:a16="http://schemas.microsoft.com/office/drawing/2014/main" id="{7AAD6278-A6B0-F83F-D80B-F51072A01DAD}"/>
              </a:ext>
            </a:extLst>
          </p:cNvPr>
          <p:cNvSpPr txBox="1">
            <a:spLocks/>
          </p:cNvSpPr>
          <p:nvPr/>
        </p:nvSpPr>
        <p:spPr>
          <a:xfrm>
            <a:off x="733613" y="1961285"/>
            <a:ext cx="10650667" cy="2932448"/>
          </a:xfrm>
          <a:prstGeom prst="rect">
            <a:avLst/>
          </a:prstGeom>
        </p:spPr>
        <p:txBody>
          <a:bodyPr vert="horz" lIns="91440" tIns="45720" rIns="91440" bIns="45720" rtlCol="0" anchor="t">
            <a:normAutofit/>
          </a:bodyPr>
          <a:lstStyle>
            <a:lvl1pPr marL="0" indent="0" algn="l" defTabSz="914400" rtl="0" eaLnBrk="1" latinLnBrk="0" hangingPunct="1">
              <a:lnSpc>
                <a:spcPct val="85000"/>
              </a:lnSpc>
              <a:spcBef>
                <a:spcPts val="1300"/>
              </a:spcBef>
              <a:buFont typeface="Arial" pitchFamily="34" charset="0"/>
              <a:buNone/>
              <a:defRPr sz="3200" kern="1200">
                <a:solidFill>
                  <a:schemeClr val="tx1"/>
                </a:solidFill>
                <a:latin typeface="+mj-lt"/>
                <a:ea typeface="+mn-ea"/>
                <a:cs typeface="+mn-cs"/>
              </a:defRPr>
            </a:lvl1pPr>
            <a:lvl2pPr marL="457200" indent="0" algn="l" defTabSz="914400" rtl="0" eaLnBrk="1" latinLnBrk="0" hangingPunct="1">
              <a:lnSpc>
                <a:spcPct val="85000"/>
              </a:lnSpc>
              <a:spcBef>
                <a:spcPts val="600"/>
              </a:spcBef>
              <a:buFont typeface="Arial" pitchFamily="34" charset="0"/>
              <a:buNone/>
              <a:defRPr sz="1800" kern="1200">
                <a:solidFill>
                  <a:schemeClr val="tx1">
                    <a:tint val="75000"/>
                  </a:schemeClr>
                </a:solidFill>
                <a:latin typeface="+mn-lt"/>
                <a:ea typeface="+mn-ea"/>
                <a:cs typeface="+mn-cs"/>
              </a:defRPr>
            </a:lvl2pPr>
            <a:lvl3pPr marL="914400" indent="0" algn="l" defTabSz="914400" rtl="0" eaLnBrk="1" latinLnBrk="0" hangingPunct="1">
              <a:lnSpc>
                <a:spcPct val="85000"/>
              </a:lnSpc>
              <a:spcBef>
                <a:spcPts val="600"/>
              </a:spcBef>
              <a:buFont typeface="Arial" pitchFamily="34" charset="0"/>
              <a:buNone/>
              <a:defRPr sz="1600" i="1" kern="1200">
                <a:solidFill>
                  <a:schemeClr val="tx1">
                    <a:tint val="75000"/>
                  </a:schemeClr>
                </a:solidFill>
                <a:latin typeface="+mn-lt"/>
                <a:ea typeface="+mn-ea"/>
                <a:cs typeface="+mn-cs"/>
              </a:defRPr>
            </a:lvl3pPr>
            <a:lvl4pPr marL="1371600" indent="0" algn="l" defTabSz="914400" rtl="0" eaLnBrk="1" latinLnBrk="0" hangingPunct="1">
              <a:lnSpc>
                <a:spcPct val="85000"/>
              </a:lnSpc>
              <a:spcBef>
                <a:spcPts val="600"/>
              </a:spcBef>
              <a:buFont typeface="Arial" pitchFamily="34" charset="0"/>
              <a:buNone/>
              <a:defRPr sz="1400" kern="1200">
                <a:solidFill>
                  <a:schemeClr val="tx1">
                    <a:tint val="75000"/>
                  </a:schemeClr>
                </a:solidFill>
                <a:latin typeface="+mn-lt"/>
                <a:ea typeface="+mn-ea"/>
                <a:cs typeface="+mn-cs"/>
              </a:defRPr>
            </a:lvl4pPr>
            <a:lvl5pPr marL="1828800" indent="0" algn="l" defTabSz="914400" rtl="0" eaLnBrk="1" latinLnBrk="0" hangingPunct="1">
              <a:lnSpc>
                <a:spcPct val="85000"/>
              </a:lnSpc>
              <a:spcBef>
                <a:spcPts val="600"/>
              </a:spcBef>
              <a:buFont typeface="Arial" pitchFamily="34" charset="0"/>
              <a:buNone/>
              <a:defRPr sz="1400" kern="1200">
                <a:solidFill>
                  <a:schemeClr val="tx1">
                    <a:tint val="75000"/>
                  </a:schemeClr>
                </a:solidFill>
                <a:latin typeface="+mn-lt"/>
                <a:ea typeface="+mn-ea"/>
                <a:cs typeface="+mn-cs"/>
              </a:defRPr>
            </a:lvl5pPr>
            <a:lvl6pPr marL="2286000" indent="0" algn="l" defTabSz="914400" rtl="0" eaLnBrk="1" latinLnBrk="0" hangingPunct="1">
              <a:lnSpc>
                <a:spcPct val="85000"/>
              </a:lnSpc>
              <a:spcBef>
                <a:spcPts val="600"/>
              </a:spcBef>
              <a:buFont typeface="Arial" pitchFamily="34" charset="0"/>
              <a:buNone/>
              <a:defRPr sz="1400" kern="1200">
                <a:solidFill>
                  <a:schemeClr val="tx1">
                    <a:tint val="75000"/>
                  </a:schemeClr>
                </a:solidFill>
                <a:latin typeface="+mn-lt"/>
                <a:ea typeface="+mn-ea"/>
                <a:cs typeface="+mn-cs"/>
              </a:defRPr>
            </a:lvl6pPr>
            <a:lvl7pPr marL="2743200" indent="0" algn="l" defTabSz="914400" rtl="0" eaLnBrk="1" latinLnBrk="0" hangingPunct="1">
              <a:lnSpc>
                <a:spcPct val="85000"/>
              </a:lnSpc>
              <a:spcBef>
                <a:spcPts val="600"/>
              </a:spcBef>
              <a:buFont typeface="Arial" pitchFamily="34" charset="0"/>
              <a:buNone/>
              <a:defRPr sz="1400" kern="1200">
                <a:solidFill>
                  <a:schemeClr val="tx1">
                    <a:tint val="75000"/>
                  </a:schemeClr>
                </a:solidFill>
                <a:latin typeface="+mn-lt"/>
                <a:ea typeface="+mn-ea"/>
                <a:cs typeface="+mn-cs"/>
              </a:defRPr>
            </a:lvl7pPr>
            <a:lvl8pPr marL="3200400" indent="0" algn="l" defTabSz="914400" rtl="0" eaLnBrk="1" latinLnBrk="0" hangingPunct="1">
              <a:lnSpc>
                <a:spcPct val="85000"/>
              </a:lnSpc>
              <a:spcBef>
                <a:spcPts val="600"/>
              </a:spcBef>
              <a:buFont typeface="Arial" pitchFamily="34" charset="0"/>
              <a:buNone/>
              <a:defRPr sz="1400" kern="1200">
                <a:solidFill>
                  <a:schemeClr val="tx1">
                    <a:tint val="75000"/>
                  </a:schemeClr>
                </a:solidFill>
                <a:latin typeface="+mn-lt"/>
                <a:ea typeface="+mn-ea"/>
                <a:cs typeface="+mn-cs"/>
              </a:defRPr>
            </a:lvl8pPr>
            <a:lvl9pPr marL="3657600" indent="0" algn="l" defTabSz="914400" rtl="0" eaLnBrk="1" latinLnBrk="0" hangingPunct="1">
              <a:lnSpc>
                <a:spcPct val="85000"/>
              </a:lnSpc>
              <a:spcBef>
                <a:spcPts val="600"/>
              </a:spcBef>
              <a:buFont typeface="Arial" pitchFamily="34" charset="0"/>
              <a:buNone/>
              <a:defRPr sz="1400" kern="1200">
                <a:solidFill>
                  <a:schemeClr val="tx1">
                    <a:tint val="75000"/>
                  </a:schemeClr>
                </a:solidFill>
                <a:latin typeface="+mn-lt"/>
                <a:ea typeface="+mn-ea"/>
                <a:cs typeface="+mn-cs"/>
              </a:defRPr>
            </a:lvl9pPr>
          </a:lstStyle>
          <a:p>
            <a:endParaRPr lang="en-GB" sz="4400" dirty="0"/>
          </a:p>
        </p:txBody>
      </p:sp>
      <p:sp>
        <p:nvSpPr>
          <p:cNvPr id="5" name="Slide Number Placeholder 4">
            <a:extLst>
              <a:ext uri="{FF2B5EF4-FFF2-40B4-BE49-F238E27FC236}">
                <a16:creationId xmlns:a16="http://schemas.microsoft.com/office/drawing/2014/main" id="{D570E9E6-3B1D-161F-833A-DC0243783ACA}"/>
              </a:ext>
            </a:extLst>
          </p:cNvPr>
          <p:cNvSpPr>
            <a:spLocks noGrp="1"/>
          </p:cNvSpPr>
          <p:nvPr>
            <p:ph type="sldNum" sz="quarter" idx="12"/>
          </p:nvPr>
        </p:nvSpPr>
        <p:spPr/>
        <p:txBody>
          <a:bodyPr/>
          <a:lstStyle/>
          <a:p>
            <a:fld id="{4FAB73BC-B049-4115-A692-8D63A059BFB8}" type="slidenum">
              <a:rPr lang="en-US" smtClean="0"/>
              <a:pPr/>
              <a:t>4</a:t>
            </a:fld>
            <a:endParaRPr lang="en-US" dirty="0"/>
          </a:p>
        </p:txBody>
      </p:sp>
    </p:spTree>
    <p:extLst>
      <p:ext uri="{BB962C8B-B14F-4D97-AF65-F5344CB8AC3E}">
        <p14:creationId xmlns:p14="http://schemas.microsoft.com/office/powerpoint/2010/main" val="204275932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9AFC06-EA97-F994-E893-E583E92695E1}"/>
              </a:ext>
            </a:extLst>
          </p:cNvPr>
          <p:cNvSpPr>
            <a:spLocks noGrp="1"/>
          </p:cNvSpPr>
          <p:nvPr>
            <p:ph type="title"/>
          </p:nvPr>
        </p:nvSpPr>
        <p:spPr>
          <a:xfrm>
            <a:off x="603504" y="385591"/>
            <a:ext cx="10780776" cy="881349"/>
          </a:xfrm>
        </p:spPr>
        <p:txBody>
          <a:bodyPr>
            <a:noAutofit/>
          </a:bodyPr>
          <a:lstStyle/>
          <a:p>
            <a:r>
              <a:rPr lang="hi-IN" sz="4800" dirty="0">
                <a:latin typeface="Nirmala Text" panose="020B0502040204020203" pitchFamily="34" charset="0"/>
                <a:ea typeface="Nirmala Text" panose="020B0502040204020203" pitchFamily="34" charset="0"/>
                <a:cs typeface="Nirmala Text" panose="020B0502040204020203" pitchFamily="34" charset="0"/>
              </a:rPr>
              <a:t>हम परमेश्वर से मेल-मिलाप कर चुके हैं</a:t>
            </a:r>
            <a:endParaRPr lang="en-GB" sz="4800" dirty="0">
              <a:latin typeface="Nirmala Text" panose="020B0502040204020203" pitchFamily="34" charset="0"/>
              <a:ea typeface="Nirmala Text" panose="020B0502040204020203" pitchFamily="34" charset="0"/>
              <a:cs typeface="Nirmala Text" panose="020B0502040204020203" pitchFamily="34" charset="0"/>
            </a:endParaRPr>
          </a:p>
        </p:txBody>
      </p:sp>
      <p:sp>
        <p:nvSpPr>
          <p:cNvPr id="3" name="Text Placeholder 2">
            <a:extLst>
              <a:ext uri="{FF2B5EF4-FFF2-40B4-BE49-F238E27FC236}">
                <a16:creationId xmlns:a16="http://schemas.microsoft.com/office/drawing/2014/main" id="{2588EC0A-852A-8603-983E-8DDDED025034}"/>
              </a:ext>
            </a:extLst>
          </p:cNvPr>
          <p:cNvSpPr>
            <a:spLocks noGrp="1"/>
          </p:cNvSpPr>
          <p:nvPr>
            <p:ph type="body" idx="1"/>
          </p:nvPr>
        </p:nvSpPr>
        <p:spPr>
          <a:xfrm>
            <a:off x="770666" y="5390285"/>
            <a:ext cx="10650667" cy="977463"/>
          </a:xfrm>
        </p:spPr>
        <p:txBody>
          <a:bodyPr>
            <a:normAutofit/>
          </a:bodyPr>
          <a:lstStyle/>
          <a:p>
            <a:r>
              <a:rPr lang="hi-IN" sz="4400" dirty="0">
                <a:latin typeface="Nirmala Text" panose="020B0502040204020203" pitchFamily="34" charset="0"/>
                <a:ea typeface="Nirmala Text" panose="020B0502040204020203" pitchFamily="34" charset="0"/>
                <a:cs typeface="Nirmala Text" panose="020B0502040204020203" pitchFamily="34" charset="0"/>
              </a:rPr>
              <a:t>2 कुरिन्थियों 5:18</a:t>
            </a:r>
            <a:endParaRPr lang="en-GB" sz="4400" dirty="0">
              <a:latin typeface="Nirmala Text" panose="020B0502040204020203" pitchFamily="34" charset="0"/>
              <a:ea typeface="Nirmala Text" panose="020B0502040204020203" pitchFamily="34" charset="0"/>
              <a:cs typeface="Nirmala Text" panose="020B0502040204020203" pitchFamily="34" charset="0"/>
            </a:endParaRPr>
          </a:p>
        </p:txBody>
      </p:sp>
      <p:sp>
        <p:nvSpPr>
          <p:cNvPr id="4" name="Slide Number Placeholder 3">
            <a:extLst>
              <a:ext uri="{FF2B5EF4-FFF2-40B4-BE49-F238E27FC236}">
                <a16:creationId xmlns:a16="http://schemas.microsoft.com/office/drawing/2014/main" id="{92431856-6D3A-8C5E-3222-C8427600A195}"/>
              </a:ext>
            </a:extLst>
          </p:cNvPr>
          <p:cNvSpPr>
            <a:spLocks noGrp="1"/>
          </p:cNvSpPr>
          <p:nvPr>
            <p:ph type="sldNum" sz="quarter" idx="12"/>
          </p:nvPr>
        </p:nvSpPr>
        <p:spPr/>
        <p:txBody>
          <a:bodyPr/>
          <a:lstStyle/>
          <a:p>
            <a:fld id="{4FAB73BC-B049-4115-A692-8D63A059BFB8}" type="slidenum">
              <a:rPr lang="en-US" smtClean="0"/>
              <a:pPr/>
              <a:t>40</a:t>
            </a:fld>
            <a:endParaRPr lang="en-US" dirty="0"/>
          </a:p>
        </p:txBody>
      </p:sp>
      <p:sp>
        <p:nvSpPr>
          <p:cNvPr id="5" name="Text Placeholder 2">
            <a:extLst>
              <a:ext uri="{FF2B5EF4-FFF2-40B4-BE49-F238E27FC236}">
                <a16:creationId xmlns:a16="http://schemas.microsoft.com/office/drawing/2014/main" id="{716A0A2D-48C6-49DC-3CCE-965FE91D8EE1}"/>
              </a:ext>
            </a:extLst>
          </p:cNvPr>
          <p:cNvSpPr txBox="1">
            <a:spLocks/>
          </p:cNvSpPr>
          <p:nvPr/>
        </p:nvSpPr>
        <p:spPr>
          <a:xfrm>
            <a:off x="733613" y="1961285"/>
            <a:ext cx="10650667" cy="2932448"/>
          </a:xfrm>
          <a:prstGeom prst="rect">
            <a:avLst/>
          </a:prstGeom>
        </p:spPr>
        <p:txBody>
          <a:bodyPr vert="horz" lIns="91440" tIns="45720" rIns="91440" bIns="45720" rtlCol="0" anchor="t">
            <a:normAutofit/>
          </a:bodyPr>
          <a:lstStyle>
            <a:lvl1pPr marL="0" indent="0" algn="l" defTabSz="914400" rtl="0" eaLnBrk="1" latinLnBrk="0" hangingPunct="1">
              <a:lnSpc>
                <a:spcPct val="85000"/>
              </a:lnSpc>
              <a:spcBef>
                <a:spcPts val="1300"/>
              </a:spcBef>
              <a:buFont typeface="Arial" pitchFamily="34" charset="0"/>
              <a:buNone/>
              <a:defRPr sz="3200" kern="1200">
                <a:solidFill>
                  <a:schemeClr val="tx1"/>
                </a:solidFill>
                <a:latin typeface="+mj-lt"/>
                <a:ea typeface="+mn-ea"/>
                <a:cs typeface="+mn-cs"/>
              </a:defRPr>
            </a:lvl1pPr>
            <a:lvl2pPr marL="457200" indent="0" algn="l" defTabSz="914400" rtl="0" eaLnBrk="1" latinLnBrk="0" hangingPunct="1">
              <a:lnSpc>
                <a:spcPct val="85000"/>
              </a:lnSpc>
              <a:spcBef>
                <a:spcPts val="600"/>
              </a:spcBef>
              <a:buFont typeface="Arial" pitchFamily="34" charset="0"/>
              <a:buNone/>
              <a:defRPr sz="1800" kern="1200">
                <a:solidFill>
                  <a:schemeClr val="tx1">
                    <a:tint val="75000"/>
                  </a:schemeClr>
                </a:solidFill>
                <a:latin typeface="+mn-lt"/>
                <a:ea typeface="+mn-ea"/>
                <a:cs typeface="+mn-cs"/>
              </a:defRPr>
            </a:lvl2pPr>
            <a:lvl3pPr marL="914400" indent="0" algn="l" defTabSz="914400" rtl="0" eaLnBrk="1" latinLnBrk="0" hangingPunct="1">
              <a:lnSpc>
                <a:spcPct val="85000"/>
              </a:lnSpc>
              <a:spcBef>
                <a:spcPts val="600"/>
              </a:spcBef>
              <a:buFont typeface="Arial" pitchFamily="34" charset="0"/>
              <a:buNone/>
              <a:defRPr sz="1600" i="1" kern="1200">
                <a:solidFill>
                  <a:schemeClr val="tx1">
                    <a:tint val="75000"/>
                  </a:schemeClr>
                </a:solidFill>
                <a:latin typeface="+mn-lt"/>
                <a:ea typeface="+mn-ea"/>
                <a:cs typeface="+mn-cs"/>
              </a:defRPr>
            </a:lvl3pPr>
            <a:lvl4pPr marL="1371600" indent="0" algn="l" defTabSz="914400" rtl="0" eaLnBrk="1" latinLnBrk="0" hangingPunct="1">
              <a:lnSpc>
                <a:spcPct val="85000"/>
              </a:lnSpc>
              <a:spcBef>
                <a:spcPts val="600"/>
              </a:spcBef>
              <a:buFont typeface="Arial" pitchFamily="34" charset="0"/>
              <a:buNone/>
              <a:defRPr sz="1400" kern="1200">
                <a:solidFill>
                  <a:schemeClr val="tx1">
                    <a:tint val="75000"/>
                  </a:schemeClr>
                </a:solidFill>
                <a:latin typeface="+mn-lt"/>
                <a:ea typeface="+mn-ea"/>
                <a:cs typeface="+mn-cs"/>
              </a:defRPr>
            </a:lvl4pPr>
            <a:lvl5pPr marL="1828800" indent="0" algn="l" defTabSz="914400" rtl="0" eaLnBrk="1" latinLnBrk="0" hangingPunct="1">
              <a:lnSpc>
                <a:spcPct val="85000"/>
              </a:lnSpc>
              <a:spcBef>
                <a:spcPts val="600"/>
              </a:spcBef>
              <a:buFont typeface="Arial" pitchFamily="34" charset="0"/>
              <a:buNone/>
              <a:defRPr sz="1400" kern="1200">
                <a:solidFill>
                  <a:schemeClr val="tx1">
                    <a:tint val="75000"/>
                  </a:schemeClr>
                </a:solidFill>
                <a:latin typeface="+mn-lt"/>
                <a:ea typeface="+mn-ea"/>
                <a:cs typeface="+mn-cs"/>
              </a:defRPr>
            </a:lvl5pPr>
            <a:lvl6pPr marL="2286000" indent="0" algn="l" defTabSz="914400" rtl="0" eaLnBrk="1" latinLnBrk="0" hangingPunct="1">
              <a:lnSpc>
                <a:spcPct val="85000"/>
              </a:lnSpc>
              <a:spcBef>
                <a:spcPts val="600"/>
              </a:spcBef>
              <a:buFont typeface="Arial" pitchFamily="34" charset="0"/>
              <a:buNone/>
              <a:defRPr sz="1400" kern="1200">
                <a:solidFill>
                  <a:schemeClr val="tx1">
                    <a:tint val="75000"/>
                  </a:schemeClr>
                </a:solidFill>
                <a:latin typeface="+mn-lt"/>
                <a:ea typeface="+mn-ea"/>
                <a:cs typeface="+mn-cs"/>
              </a:defRPr>
            </a:lvl6pPr>
            <a:lvl7pPr marL="2743200" indent="0" algn="l" defTabSz="914400" rtl="0" eaLnBrk="1" latinLnBrk="0" hangingPunct="1">
              <a:lnSpc>
                <a:spcPct val="85000"/>
              </a:lnSpc>
              <a:spcBef>
                <a:spcPts val="600"/>
              </a:spcBef>
              <a:buFont typeface="Arial" pitchFamily="34" charset="0"/>
              <a:buNone/>
              <a:defRPr sz="1400" kern="1200">
                <a:solidFill>
                  <a:schemeClr val="tx1">
                    <a:tint val="75000"/>
                  </a:schemeClr>
                </a:solidFill>
                <a:latin typeface="+mn-lt"/>
                <a:ea typeface="+mn-ea"/>
                <a:cs typeface="+mn-cs"/>
              </a:defRPr>
            </a:lvl7pPr>
            <a:lvl8pPr marL="3200400" indent="0" algn="l" defTabSz="914400" rtl="0" eaLnBrk="1" latinLnBrk="0" hangingPunct="1">
              <a:lnSpc>
                <a:spcPct val="85000"/>
              </a:lnSpc>
              <a:spcBef>
                <a:spcPts val="600"/>
              </a:spcBef>
              <a:buFont typeface="Arial" pitchFamily="34" charset="0"/>
              <a:buNone/>
              <a:defRPr sz="1400" kern="1200">
                <a:solidFill>
                  <a:schemeClr val="tx1">
                    <a:tint val="75000"/>
                  </a:schemeClr>
                </a:solidFill>
                <a:latin typeface="+mn-lt"/>
                <a:ea typeface="+mn-ea"/>
                <a:cs typeface="+mn-cs"/>
              </a:defRPr>
            </a:lvl8pPr>
            <a:lvl9pPr marL="3657600" indent="0" algn="l" defTabSz="914400" rtl="0" eaLnBrk="1" latinLnBrk="0" hangingPunct="1">
              <a:lnSpc>
                <a:spcPct val="85000"/>
              </a:lnSpc>
              <a:spcBef>
                <a:spcPts val="600"/>
              </a:spcBef>
              <a:buFont typeface="Arial" pitchFamily="34" charset="0"/>
              <a:buNone/>
              <a:defRPr sz="1400" kern="1200">
                <a:solidFill>
                  <a:schemeClr val="tx1">
                    <a:tint val="75000"/>
                  </a:schemeClr>
                </a:solidFill>
                <a:latin typeface="+mn-lt"/>
                <a:ea typeface="+mn-ea"/>
                <a:cs typeface="+mn-cs"/>
              </a:defRPr>
            </a:lvl9pPr>
          </a:lstStyle>
          <a:p>
            <a:pPr>
              <a:lnSpc>
                <a:spcPct val="100000"/>
              </a:lnSpc>
            </a:pPr>
            <a:r>
              <a:rPr lang="hi-IN" sz="4400" dirty="0">
                <a:latin typeface="Nirmala Text" panose="020B0502040204020203" pitchFamily="34" charset="0"/>
                <a:ea typeface="Nirmala Text" panose="020B0502040204020203" pitchFamily="34" charset="0"/>
                <a:cs typeface="Nirmala Text" panose="020B0502040204020203" pitchFamily="34" charset="0"/>
              </a:rPr>
              <a:t>ये सब बातें परमेश्‍वर की ओर से हैं, जिसने मसीह के द्वारा अपने साथ हमारा मेलमिलाप कर लिया, और मेल-मिलाप की सेवा हमें सौंप दी है।</a:t>
            </a:r>
            <a:endParaRPr lang="en-GB" sz="4400" dirty="0">
              <a:latin typeface="Nirmala Text" panose="020B0502040204020203" pitchFamily="34" charset="0"/>
              <a:ea typeface="Nirmala Text" panose="020B0502040204020203" pitchFamily="34" charset="0"/>
              <a:cs typeface="Nirmala Text" panose="020B0502040204020203" pitchFamily="34" charset="0"/>
            </a:endParaRPr>
          </a:p>
        </p:txBody>
      </p:sp>
    </p:spTree>
    <p:extLst>
      <p:ext uri="{BB962C8B-B14F-4D97-AF65-F5344CB8AC3E}">
        <p14:creationId xmlns:p14="http://schemas.microsoft.com/office/powerpoint/2010/main" val="397890043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9AFC06-EA97-F994-E893-E583E92695E1}"/>
              </a:ext>
            </a:extLst>
          </p:cNvPr>
          <p:cNvSpPr>
            <a:spLocks noGrp="1"/>
          </p:cNvSpPr>
          <p:nvPr>
            <p:ph type="title"/>
          </p:nvPr>
        </p:nvSpPr>
        <p:spPr>
          <a:xfrm>
            <a:off x="603504" y="385591"/>
            <a:ext cx="10780776" cy="881349"/>
          </a:xfrm>
        </p:spPr>
        <p:txBody>
          <a:bodyPr>
            <a:normAutofit/>
          </a:bodyPr>
          <a:lstStyle/>
          <a:p>
            <a:r>
              <a:rPr lang="hi-IN" sz="6000" dirty="0">
                <a:latin typeface="Nirmala Text" panose="020B0502040204020203" pitchFamily="34" charset="0"/>
                <a:ea typeface="Nirmala Text" panose="020B0502040204020203" pitchFamily="34" charset="0"/>
                <a:cs typeface="Nirmala Text" panose="020B0502040204020203" pitchFamily="34" charset="0"/>
              </a:rPr>
              <a:t>हमें पाप करने की ज़रूरत नहीं है</a:t>
            </a:r>
            <a:endParaRPr lang="en-GB" sz="6000" dirty="0">
              <a:latin typeface="Nirmala Text" panose="020B0502040204020203" pitchFamily="34" charset="0"/>
              <a:ea typeface="Nirmala Text" panose="020B0502040204020203" pitchFamily="34" charset="0"/>
              <a:cs typeface="Nirmala Text" panose="020B0502040204020203" pitchFamily="34" charset="0"/>
            </a:endParaRPr>
          </a:p>
        </p:txBody>
      </p:sp>
      <p:sp>
        <p:nvSpPr>
          <p:cNvPr id="3" name="Text Placeholder 2">
            <a:extLst>
              <a:ext uri="{FF2B5EF4-FFF2-40B4-BE49-F238E27FC236}">
                <a16:creationId xmlns:a16="http://schemas.microsoft.com/office/drawing/2014/main" id="{2588EC0A-852A-8603-983E-8DDDED025034}"/>
              </a:ext>
            </a:extLst>
          </p:cNvPr>
          <p:cNvSpPr>
            <a:spLocks noGrp="1"/>
          </p:cNvSpPr>
          <p:nvPr>
            <p:ph type="body" idx="1"/>
          </p:nvPr>
        </p:nvSpPr>
        <p:spPr>
          <a:xfrm>
            <a:off x="770666" y="5390285"/>
            <a:ext cx="10650667" cy="977463"/>
          </a:xfrm>
        </p:spPr>
        <p:txBody>
          <a:bodyPr>
            <a:normAutofit/>
          </a:bodyPr>
          <a:lstStyle/>
          <a:p>
            <a:r>
              <a:rPr lang="hi-IN" sz="4400" dirty="0">
                <a:latin typeface="Nirmala Text" panose="020B0502040204020203" pitchFamily="34" charset="0"/>
                <a:ea typeface="Nirmala Text" panose="020B0502040204020203" pitchFamily="34" charset="0"/>
                <a:cs typeface="Nirmala Text" panose="020B0502040204020203" pitchFamily="34" charset="0"/>
              </a:rPr>
              <a:t>रोमियों 6:6</a:t>
            </a:r>
            <a:endParaRPr lang="en-GB" sz="4400" dirty="0">
              <a:latin typeface="Nirmala Text" panose="020B0502040204020203" pitchFamily="34" charset="0"/>
              <a:ea typeface="Nirmala Text" panose="020B0502040204020203" pitchFamily="34" charset="0"/>
              <a:cs typeface="Nirmala Text" panose="020B0502040204020203" pitchFamily="34" charset="0"/>
            </a:endParaRPr>
          </a:p>
        </p:txBody>
      </p:sp>
      <p:sp>
        <p:nvSpPr>
          <p:cNvPr id="4" name="Slide Number Placeholder 3">
            <a:extLst>
              <a:ext uri="{FF2B5EF4-FFF2-40B4-BE49-F238E27FC236}">
                <a16:creationId xmlns:a16="http://schemas.microsoft.com/office/drawing/2014/main" id="{92431856-6D3A-8C5E-3222-C8427600A195}"/>
              </a:ext>
            </a:extLst>
          </p:cNvPr>
          <p:cNvSpPr>
            <a:spLocks noGrp="1"/>
          </p:cNvSpPr>
          <p:nvPr>
            <p:ph type="sldNum" sz="quarter" idx="12"/>
          </p:nvPr>
        </p:nvSpPr>
        <p:spPr/>
        <p:txBody>
          <a:bodyPr/>
          <a:lstStyle/>
          <a:p>
            <a:fld id="{4FAB73BC-B049-4115-A692-8D63A059BFB8}" type="slidenum">
              <a:rPr lang="en-US" smtClean="0"/>
              <a:pPr/>
              <a:t>41</a:t>
            </a:fld>
            <a:endParaRPr lang="en-US" dirty="0"/>
          </a:p>
        </p:txBody>
      </p:sp>
      <p:sp>
        <p:nvSpPr>
          <p:cNvPr id="5" name="Text Placeholder 2">
            <a:extLst>
              <a:ext uri="{FF2B5EF4-FFF2-40B4-BE49-F238E27FC236}">
                <a16:creationId xmlns:a16="http://schemas.microsoft.com/office/drawing/2014/main" id="{716A0A2D-48C6-49DC-3CCE-965FE91D8EE1}"/>
              </a:ext>
            </a:extLst>
          </p:cNvPr>
          <p:cNvSpPr txBox="1">
            <a:spLocks/>
          </p:cNvSpPr>
          <p:nvPr/>
        </p:nvSpPr>
        <p:spPr>
          <a:xfrm>
            <a:off x="733613" y="1961285"/>
            <a:ext cx="10650667" cy="2932448"/>
          </a:xfrm>
          <a:prstGeom prst="rect">
            <a:avLst/>
          </a:prstGeom>
        </p:spPr>
        <p:txBody>
          <a:bodyPr vert="horz" lIns="91440" tIns="45720" rIns="91440" bIns="45720" rtlCol="0" anchor="t">
            <a:normAutofit/>
          </a:bodyPr>
          <a:lstStyle>
            <a:lvl1pPr marL="0" indent="0" algn="l" defTabSz="914400" rtl="0" eaLnBrk="1" latinLnBrk="0" hangingPunct="1">
              <a:lnSpc>
                <a:spcPct val="85000"/>
              </a:lnSpc>
              <a:spcBef>
                <a:spcPts val="1300"/>
              </a:spcBef>
              <a:buFont typeface="Arial" pitchFamily="34" charset="0"/>
              <a:buNone/>
              <a:defRPr sz="3200" kern="1200">
                <a:solidFill>
                  <a:schemeClr val="tx1"/>
                </a:solidFill>
                <a:latin typeface="+mj-lt"/>
                <a:ea typeface="+mn-ea"/>
                <a:cs typeface="+mn-cs"/>
              </a:defRPr>
            </a:lvl1pPr>
            <a:lvl2pPr marL="457200" indent="0" algn="l" defTabSz="914400" rtl="0" eaLnBrk="1" latinLnBrk="0" hangingPunct="1">
              <a:lnSpc>
                <a:spcPct val="85000"/>
              </a:lnSpc>
              <a:spcBef>
                <a:spcPts val="600"/>
              </a:spcBef>
              <a:buFont typeface="Arial" pitchFamily="34" charset="0"/>
              <a:buNone/>
              <a:defRPr sz="1800" kern="1200">
                <a:solidFill>
                  <a:schemeClr val="tx1">
                    <a:tint val="75000"/>
                  </a:schemeClr>
                </a:solidFill>
                <a:latin typeface="+mn-lt"/>
                <a:ea typeface="+mn-ea"/>
                <a:cs typeface="+mn-cs"/>
              </a:defRPr>
            </a:lvl2pPr>
            <a:lvl3pPr marL="914400" indent="0" algn="l" defTabSz="914400" rtl="0" eaLnBrk="1" latinLnBrk="0" hangingPunct="1">
              <a:lnSpc>
                <a:spcPct val="85000"/>
              </a:lnSpc>
              <a:spcBef>
                <a:spcPts val="600"/>
              </a:spcBef>
              <a:buFont typeface="Arial" pitchFamily="34" charset="0"/>
              <a:buNone/>
              <a:defRPr sz="1600" i="1" kern="1200">
                <a:solidFill>
                  <a:schemeClr val="tx1">
                    <a:tint val="75000"/>
                  </a:schemeClr>
                </a:solidFill>
                <a:latin typeface="+mn-lt"/>
                <a:ea typeface="+mn-ea"/>
                <a:cs typeface="+mn-cs"/>
              </a:defRPr>
            </a:lvl3pPr>
            <a:lvl4pPr marL="1371600" indent="0" algn="l" defTabSz="914400" rtl="0" eaLnBrk="1" latinLnBrk="0" hangingPunct="1">
              <a:lnSpc>
                <a:spcPct val="85000"/>
              </a:lnSpc>
              <a:spcBef>
                <a:spcPts val="600"/>
              </a:spcBef>
              <a:buFont typeface="Arial" pitchFamily="34" charset="0"/>
              <a:buNone/>
              <a:defRPr sz="1400" kern="1200">
                <a:solidFill>
                  <a:schemeClr val="tx1">
                    <a:tint val="75000"/>
                  </a:schemeClr>
                </a:solidFill>
                <a:latin typeface="+mn-lt"/>
                <a:ea typeface="+mn-ea"/>
                <a:cs typeface="+mn-cs"/>
              </a:defRPr>
            </a:lvl4pPr>
            <a:lvl5pPr marL="1828800" indent="0" algn="l" defTabSz="914400" rtl="0" eaLnBrk="1" latinLnBrk="0" hangingPunct="1">
              <a:lnSpc>
                <a:spcPct val="85000"/>
              </a:lnSpc>
              <a:spcBef>
                <a:spcPts val="600"/>
              </a:spcBef>
              <a:buFont typeface="Arial" pitchFamily="34" charset="0"/>
              <a:buNone/>
              <a:defRPr sz="1400" kern="1200">
                <a:solidFill>
                  <a:schemeClr val="tx1">
                    <a:tint val="75000"/>
                  </a:schemeClr>
                </a:solidFill>
                <a:latin typeface="+mn-lt"/>
                <a:ea typeface="+mn-ea"/>
                <a:cs typeface="+mn-cs"/>
              </a:defRPr>
            </a:lvl5pPr>
            <a:lvl6pPr marL="2286000" indent="0" algn="l" defTabSz="914400" rtl="0" eaLnBrk="1" latinLnBrk="0" hangingPunct="1">
              <a:lnSpc>
                <a:spcPct val="85000"/>
              </a:lnSpc>
              <a:spcBef>
                <a:spcPts val="600"/>
              </a:spcBef>
              <a:buFont typeface="Arial" pitchFamily="34" charset="0"/>
              <a:buNone/>
              <a:defRPr sz="1400" kern="1200">
                <a:solidFill>
                  <a:schemeClr val="tx1">
                    <a:tint val="75000"/>
                  </a:schemeClr>
                </a:solidFill>
                <a:latin typeface="+mn-lt"/>
                <a:ea typeface="+mn-ea"/>
                <a:cs typeface="+mn-cs"/>
              </a:defRPr>
            </a:lvl6pPr>
            <a:lvl7pPr marL="2743200" indent="0" algn="l" defTabSz="914400" rtl="0" eaLnBrk="1" latinLnBrk="0" hangingPunct="1">
              <a:lnSpc>
                <a:spcPct val="85000"/>
              </a:lnSpc>
              <a:spcBef>
                <a:spcPts val="600"/>
              </a:spcBef>
              <a:buFont typeface="Arial" pitchFamily="34" charset="0"/>
              <a:buNone/>
              <a:defRPr sz="1400" kern="1200">
                <a:solidFill>
                  <a:schemeClr val="tx1">
                    <a:tint val="75000"/>
                  </a:schemeClr>
                </a:solidFill>
                <a:latin typeface="+mn-lt"/>
                <a:ea typeface="+mn-ea"/>
                <a:cs typeface="+mn-cs"/>
              </a:defRPr>
            </a:lvl7pPr>
            <a:lvl8pPr marL="3200400" indent="0" algn="l" defTabSz="914400" rtl="0" eaLnBrk="1" latinLnBrk="0" hangingPunct="1">
              <a:lnSpc>
                <a:spcPct val="85000"/>
              </a:lnSpc>
              <a:spcBef>
                <a:spcPts val="600"/>
              </a:spcBef>
              <a:buFont typeface="Arial" pitchFamily="34" charset="0"/>
              <a:buNone/>
              <a:defRPr sz="1400" kern="1200">
                <a:solidFill>
                  <a:schemeClr val="tx1">
                    <a:tint val="75000"/>
                  </a:schemeClr>
                </a:solidFill>
                <a:latin typeface="+mn-lt"/>
                <a:ea typeface="+mn-ea"/>
                <a:cs typeface="+mn-cs"/>
              </a:defRPr>
            </a:lvl8pPr>
            <a:lvl9pPr marL="3657600" indent="0" algn="l" defTabSz="914400" rtl="0" eaLnBrk="1" latinLnBrk="0" hangingPunct="1">
              <a:lnSpc>
                <a:spcPct val="85000"/>
              </a:lnSpc>
              <a:spcBef>
                <a:spcPts val="600"/>
              </a:spcBef>
              <a:buFont typeface="Arial" pitchFamily="34" charset="0"/>
              <a:buNone/>
              <a:defRPr sz="1400" kern="1200">
                <a:solidFill>
                  <a:schemeClr val="tx1">
                    <a:tint val="75000"/>
                  </a:schemeClr>
                </a:solidFill>
                <a:latin typeface="+mn-lt"/>
                <a:ea typeface="+mn-ea"/>
                <a:cs typeface="+mn-cs"/>
              </a:defRPr>
            </a:lvl9pPr>
          </a:lstStyle>
          <a:p>
            <a:pPr>
              <a:lnSpc>
                <a:spcPct val="100000"/>
              </a:lnSpc>
            </a:pPr>
            <a:r>
              <a:rPr lang="hi-IN" sz="4400" dirty="0">
                <a:latin typeface="Nirmala Text" panose="020B0502040204020203" pitchFamily="34" charset="0"/>
                <a:ea typeface="Nirmala Text" panose="020B0502040204020203" pitchFamily="34" charset="0"/>
                <a:cs typeface="Nirmala Text" panose="020B0502040204020203" pitchFamily="34" charset="0"/>
              </a:rPr>
              <a:t>हम जानते हैं कि हमारा पुराना मनुष्यत्व उसके साथ क्रूस पर चढ़ाया गया ताकि पाप का शरीर व्यर्थ हो जाए, और हम आगे को पाप के दासत्व में न रहें।</a:t>
            </a:r>
            <a:endParaRPr lang="en-GB" sz="4400" dirty="0">
              <a:latin typeface="Nirmala Text" panose="020B0502040204020203" pitchFamily="34" charset="0"/>
              <a:ea typeface="Nirmala Text" panose="020B0502040204020203" pitchFamily="34" charset="0"/>
              <a:cs typeface="Nirmala Text" panose="020B0502040204020203" pitchFamily="34" charset="0"/>
            </a:endParaRPr>
          </a:p>
        </p:txBody>
      </p:sp>
    </p:spTree>
    <p:extLst>
      <p:ext uri="{BB962C8B-B14F-4D97-AF65-F5344CB8AC3E}">
        <p14:creationId xmlns:p14="http://schemas.microsoft.com/office/powerpoint/2010/main" val="173876420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9AFC06-EA97-F994-E893-E583E92695E1}"/>
              </a:ext>
            </a:extLst>
          </p:cNvPr>
          <p:cNvSpPr>
            <a:spLocks noGrp="1"/>
          </p:cNvSpPr>
          <p:nvPr>
            <p:ph type="title"/>
          </p:nvPr>
        </p:nvSpPr>
        <p:spPr>
          <a:xfrm>
            <a:off x="603504" y="385591"/>
            <a:ext cx="10780776" cy="881349"/>
          </a:xfrm>
        </p:spPr>
        <p:txBody>
          <a:bodyPr>
            <a:normAutofit/>
          </a:bodyPr>
          <a:lstStyle/>
          <a:p>
            <a:r>
              <a:rPr lang="hi-IN" sz="6000" dirty="0">
                <a:latin typeface="Nirmala Text" panose="020B0502040204020203" pitchFamily="34" charset="0"/>
                <a:ea typeface="Nirmala Text" panose="020B0502040204020203" pitchFamily="34" charset="0"/>
                <a:cs typeface="Nirmala Text" panose="020B0502040204020203" pitchFamily="34" charset="0"/>
              </a:rPr>
              <a:t>परमेश्वर हमारी मदद करेगा</a:t>
            </a:r>
            <a:endParaRPr lang="en-GB" sz="6000" dirty="0">
              <a:latin typeface="Nirmala Text" panose="020B0502040204020203" pitchFamily="34" charset="0"/>
              <a:ea typeface="Nirmala Text" panose="020B0502040204020203" pitchFamily="34" charset="0"/>
              <a:cs typeface="Nirmala Text" panose="020B0502040204020203" pitchFamily="34" charset="0"/>
            </a:endParaRPr>
          </a:p>
        </p:txBody>
      </p:sp>
      <p:sp>
        <p:nvSpPr>
          <p:cNvPr id="3" name="Text Placeholder 2">
            <a:extLst>
              <a:ext uri="{FF2B5EF4-FFF2-40B4-BE49-F238E27FC236}">
                <a16:creationId xmlns:a16="http://schemas.microsoft.com/office/drawing/2014/main" id="{2588EC0A-852A-8603-983E-8DDDED025034}"/>
              </a:ext>
            </a:extLst>
          </p:cNvPr>
          <p:cNvSpPr>
            <a:spLocks noGrp="1"/>
          </p:cNvSpPr>
          <p:nvPr>
            <p:ph type="body" idx="1"/>
          </p:nvPr>
        </p:nvSpPr>
        <p:spPr>
          <a:xfrm>
            <a:off x="770666" y="5390285"/>
            <a:ext cx="10650667" cy="977463"/>
          </a:xfrm>
        </p:spPr>
        <p:txBody>
          <a:bodyPr>
            <a:normAutofit/>
          </a:bodyPr>
          <a:lstStyle/>
          <a:p>
            <a:r>
              <a:rPr lang="hi-IN" sz="4400" dirty="0">
                <a:latin typeface="Nirmala Text" panose="020B0502040204020203" pitchFamily="34" charset="0"/>
                <a:ea typeface="Nirmala Text" panose="020B0502040204020203" pitchFamily="34" charset="0"/>
                <a:cs typeface="Nirmala Text" panose="020B0502040204020203" pitchFamily="34" charset="0"/>
              </a:rPr>
              <a:t>इब्रानियों</a:t>
            </a:r>
            <a:r>
              <a:rPr lang="en-GB" sz="4400" dirty="0">
                <a:latin typeface="Nirmala Text" panose="020B0502040204020203" pitchFamily="34" charset="0"/>
                <a:ea typeface="Nirmala Text" panose="020B0502040204020203" pitchFamily="34" charset="0"/>
                <a:cs typeface="Nirmala Text" panose="020B0502040204020203" pitchFamily="34" charset="0"/>
              </a:rPr>
              <a:t> 4:16</a:t>
            </a:r>
          </a:p>
        </p:txBody>
      </p:sp>
      <p:sp>
        <p:nvSpPr>
          <p:cNvPr id="4" name="Slide Number Placeholder 3">
            <a:extLst>
              <a:ext uri="{FF2B5EF4-FFF2-40B4-BE49-F238E27FC236}">
                <a16:creationId xmlns:a16="http://schemas.microsoft.com/office/drawing/2014/main" id="{92431856-6D3A-8C5E-3222-C8427600A195}"/>
              </a:ext>
            </a:extLst>
          </p:cNvPr>
          <p:cNvSpPr>
            <a:spLocks noGrp="1"/>
          </p:cNvSpPr>
          <p:nvPr>
            <p:ph type="sldNum" sz="quarter" idx="12"/>
          </p:nvPr>
        </p:nvSpPr>
        <p:spPr/>
        <p:txBody>
          <a:bodyPr/>
          <a:lstStyle/>
          <a:p>
            <a:fld id="{4FAB73BC-B049-4115-A692-8D63A059BFB8}" type="slidenum">
              <a:rPr lang="en-US" smtClean="0"/>
              <a:pPr/>
              <a:t>42</a:t>
            </a:fld>
            <a:endParaRPr lang="en-US" dirty="0"/>
          </a:p>
        </p:txBody>
      </p:sp>
      <p:sp>
        <p:nvSpPr>
          <p:cNvPr id="5" name="Text Placeholder 2">
            <a:extLst>
              <a:ext uri="{FF2B5EF4-FFF2-40B4-BE49-F238E27FC236}">
                <a16:creationId xmlns:a16="http://schemas.microsoft.com/office/drawing/2014/main" id="{716A0A2D-48C6-49DC-3CCE-965FE91D8EE1}"/>
              </a:ext>
            </a:extLst>
          </p:cNvPr>
          <p:cNvSpPr txBox="1">
            <a:spLocks/>
          </p:cNvSpPr>
          <p:nvPr/>
        </p:nvSpPr>
        <p:spPr>
          <a:xfrm>
            <a:off x="733613" y="1961285"/>
            <a:ext cx="10650667" cy="2932448"/>
          </a:xfrm>
          <a:prstGeom prst="rect">
            <a:avLst/>
          </a:prstGeom>
        </p:spPr>
        <p:txBody>
          <a:bodyPr vert="horz" lIns="91440" tIns="45720" rIns="91440" bIns="45720" rtlCol="0" anchor="t">
            <a:normAutofit/>
          </a:bodyPr>
          <a:lstStyle>
            <a:lvl1pPr marL="0" indent="0" algn="l" defTabSz="914400" rtl="0" eaLnBrk="1" latinLnBrk="0" hangingPunct="1">
              <a:lnSpc>
                <a:spcPct val="85000"/>
              </a:lnSpc>
              <a:spcBef>
                <a:spcPts val="1300"/>
              </a:spcBef>
              <a:buFont typeface="Arial" pitchFamily="34" charset="0"/>
              <a:buNone/>
              <a:defRPr sz="3200" kern="1200">
                <a:solidFill>
                  <a:schemeClr val="tx1"/>
                </a:solidFill>
                <a:latin typeface="+mj-lt"/>
                <a:ea typeface="+mn-ea"/>
                <a:cs typeface="+mn-cs"/>
              </a:defRPr>
            </a:lvl1pPr>
            <a:lvl2pPr marL="457200" indent="0" algn="l" defTabSz="914400" rtl="0" eaLnBrk="1" latinLnBrk="0" hangingPunct="1">
              <a:lnSpc>
                <a:spcPct val="85000"/>
              </a:lnSpc>
              <a:spcBef>
                <a:spcPts val="600"/>
              </a:spcBef>
              <a:buFont typeface="Arial" pitchFamily="34" charset="0"/>
              <a:buNone/>
              <a:defRPr sz="1800" kern="1200">
                <a:solidFill>
                  <a:schemeClr val="tx1">
                    <a:tint val="75000"/>
                  </a:schemeClr>
                </a:solidFill>
                <a:latin typeface="+mn-lt"/>
                <a:ea typeface="+mn-ea"/>
                <a:cs typeface="+mn-cs"/>
              </a:defRPr>
            </a:lvl2pPr>
            <a:lvl3pPr marL="914400" indent="0" algn="l" defTabSz="914400" rtl="0" eaLnBrk="1" latinLnBrk="0" hangingPunct="1">
              <a:lnSpc>
                <a:spcPct val="85000"/>
              </a:lnSpc>
              <a:spcBef>
                <a:spcPts val="600"/>
              </a:spcBef>
              <a:buFont typeface="Arial" pitchFamily="34" charset="0"/>
              <a:buNone/>
              <a:defRPr sz="1600" i="1" kern="1200">
                <a:solidFill>
                  <a:schemeClr val="tx1">
                    <a:tint val="75000"/>
                  </a:schemeClr>
                </a:solidFill>
                <a:latin typeface="+mn-lt"/>
                <a:ea typeface="+mn-ea"/>
                <a:cs typeface="+mn-cs"/>
              </a:defRPr>
            </a:lvl3pPr>
            <a:lvl4pPr marL="1371600" indent="0" algn="l" defTabSz="914400" rtl="0" eaLnBrk="1" latinLnBrk="0" hangingPunct="1">
              <a:lnSpc>
                <a:spcPct val="85000"/>
              </a:lnSpc>
              <a:spcBef>
                <a:spcPts val="600"/>
              </a:spcBef>
              <a:buFont typeface="Arial" pitchFamily="34" charset="0"/>
              <a:buNone/>
              <a:defRPr sz="1400" kern="1200">
                <a:solidFill>
                  <a:schemeClr val="tx1">
                    <a:tint val="75000"/>
                  </a:schemeClr>
                </a:solidFill>
                <a:latin typeface="+mn-lt"/>
                <a:ea typeface="+mn-ea"/>
                <a:cs typeface="+mn-cs"/>
              </a:defRPr>
            </a:lvl4pPr>
            <a:lvl5pPr marL="1828800" indent="0" algn="l" defTabSz="914400" rtl="0" eaLnBrk="1" latinLnBrk="0" hangingPunct="1">
              <a:lnSpc>
                <a:spcPct val="85000"/>
              </a:lnSpc>
              <a:spcBef>
                <a:spcPts val="600"/>
              </a:spcBef>
              <a:buFont typeface="Arial" pitchFamily="34" charset="0"/>
              <a:buNone/>
              <a:defRPr sz="1400" kern="1200">
                <a:solidFill>
                  <a:schemeClr val="tx1">
                    <a:tint val="75000"/>
                  </a:schemeClr>
                </a:solidFill>
                <a:latin typeface="+mn-lt"/>
                <a:ea typeface="+mn-ea"/>
                <a:cs typeface="+mn-cs"/>
              </a:defRPr>
            </a:lvl5pPr>
            <a:lvl6pPr marL="2286000" indent="0" algn="l" defTabSz="914400" rtl="0" eaLnBrk="1" latinLnBrk="0" hangingPunct="1">
              <a:lnSpc>
                <a:spcPct val="85000"/>
              </a:lnSpc>
              <a:spcBef>
                <a:spcPts val="600"/>
              </a:spcBef>
              <a:buFont typeface="Arial" pitchFamily="34" charset="0"/>
              <a:buNone/>
              <a:defRPr sz="1400" kern="1200">
                <a:solidFill>
                  <a:schemeClr val="tx1">
                    <a:tint val="75000"/>
                  </a:schemeClr>
                </a:solidFill>
                <a:latin typeface="+mn-lt"/>
                <a:ea typeface="+mn-ea"/>
                <a:cs typeface="+mn-cs"/>
              </a:defRPr>
            </a:lvl6pPr>
            <a:lvl7pPr marL="2743200" indent="0" algn="l" defTabSz="914400" rtl="0" eaLnBrk="1" latinLnBrk="0" hangingPunct="1">
              <a:lnSpc>
                <a:spcPct val="85000"/>
              </a:lnSpc>
              <a:spcBef>
                <a:spcPts val="600"/>
              </a:spcBef>
              <a:buFont typeface="Arial" pitchFamily="34" charset="0"/>
              <a:buNone/>
              <a:defRPr sz="1400" kern="1200">
                <a:solidFill>
                  <a:schemeClr val="tx1">
                    <a:tint val="75000"/>
                  </a:schemeClr>
                </a:solidFill>
                <a:latin typeface="+mn-lt"/>
                <a:ea typeface="+mn-ea"/>
                <a:cs typeface="+mn-cs"/>
              </a:defRPr>
            </a:lvl7pPr>
            <a:lvl8pPr marL="3200400" indent="0" algn="l" defTabSz="914400" rtl="0" eaLnBrk="1" latinLnBrk="0" hangingPunct="1">
              <a:lnSpc>
                <a:spcPct val="85000"/>
              </a:lnSpc>
              <a:spcBef>
                <a:spcPts val="600"/>
              </a:spcBef>
              <a:buFont typeface="Arial" pitchFamily="34" charset="0"/>
              <a:buNone/>
              <a:defRPr sz="1400" kern="1200">
                <a:solidFill>
                  <a:schemeClr val="tx1">
                    <a:tint val="75000"/>
                  </a:schemeClr>
                </a:solidFill>
                <a:latin typeface="+mn-lt"/>
                <a:ea typeface="+mn-ea"/>
                <a:cs typeface="+mn-cs"/>
              </a:defRPr>
            </a:lvl8pPr>
            <a:lvl9pPr marL="3657600" indent="0" algn="l" defTabSz="914400" rtl="0" eaLnBrk="1" latinLnBrk="0" hangingPunct="1">
              <a:lnSpc>
                <a:spcPct val="85000"/>
              </a:lnSpc>
              <a:spcBef>
                <a:spcPts val="600"/>
              </a:spcBef>
              <a:buFont typeface="Arial" pitchFamily="34" charset="0"/>
              <a:buNone/>
              <a:defRPr sz="1400" kern="1200">
                <a:solidFill>
                  <a:schemeClr val="tx1">
                    <a:tint val="75000"/>
                  </a:schemeClr>
                </a:solidFill>
                <a:latin typeface="+mn-lt"/>
                <a:ea typeface="+mn-ea"/>
                <a:cs typeface="+mn-cs"/>
              </a:defRPr>
            </a:lvl9pPr>
          </a:lstStyle>
          <a:p>
            <a:pPr>
              <a:lnSpc>
                <a:spcPct val="100000"/>
              </a:lnSpc>
            </a:pPr>
            <a:r>
              <a:rPr lang="hi-IN" sz="4400" dirty="0">
                <a:latin typeface="Nirmala Text" panose="020B0502040204020203" pitchFamily="34" charset="0"/>
                <a:ea typeface="Nirmala Text" panose="020B0502040204020203" pitchFamily="34" charset="0"/>
                <a:cs typeface="Nirmala Text" panose="020B0502040204020203" pitchFamily="34" charset="0"/>
              </a:rPr>
              <a:t>इसलिये आओ, हम अनुग्रह के सिंहासन के निकट हियाव बाँधकर चलें कि हम पर दया हो, और वह अनुग्रह पाएँ जो आवश्यकता के समय हमारी सहायता करे।</a:t>
            </a:r>
            <a:endParaRPr lang="en-GB" sz="4400" dirty="0">
              <a:latin typeface="Nirmala Text" panose="020B0502040204020203" pitchFamily="34" charset="0"/>
              <a:ea typeface="Nirmala Text" panose="020B0502040204020203" pitchFamily="34" charset="0"/>
              <a:cs typeface="Nirmala Text" panose="020B0502040204020203" pitchFamily="34" charset="0"/>
            </a:endParaRPr>
          </a:p>
        </p:txBody>
      </p:sp>
    </p:spTree>
    <p:extLst>
      <p:ext uri="{BB962C8B-B14F-4D97-AF65-F5344CB8AC3E}">
        <p14:creationId xmlns:p14="http://schemas.microsoft.com/office/powerpoint/2010/main" val="40175201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9AFC06-EA97-F994-E893-E583E92695E1}"/>
              </a:ext>
            </a:extLst>
          </p:cNvPr>
          <p:cNvSpPr>
            <a:spLocks noGrp="1"/>
          </p:cNvSpPr>
          <p:nvPr>
            <p:ph type="title"/>
          </p:nvPr>
        </p:nvSpPr>
        <p:spPr>
          <a:xfrm>
            <a:off x="603504" y="385591"/>
            <a:ext cx="10780776" cy="881349"/>
          </a:xfrm>
        </p:spPr>
        <p:txBody>
          <a:bodyPr>
            <a:normAutofit/>
          </a:bodyPr>
          <a:lstStyle/>
          <a:p>
            <a:r>
              <a:rPr lang="hi-IN" sz="6000" dirty="0">
                <a:latin typeface="Nirmala Text" panose="020B0502040204020203" pitchFamily="34" charset="0"/>
                <a:ea typeface="Nirmala Text" panose="020B0502040204020203" pitchFamily="34" charset="0"/>
                <a:cs typeface="Nirmala Text" panose="020B0502040204020203" pitchFamily="34" charset="0"/>
              </a:rPr>
              <a:t>हमारी जीत हुई है</a:t>
            </a:r>
            <a:endParaRPr lang="en-GB" sz="6000" dirty="0">
              <a:latin typeface="Nirmala Text" panose="020B0502040204020203" pitchFamily="34" charset="0"/>
              <a:ea typeface="Nirmala Text" panose="020B0502040204020203" pitchFamily="34" charset="0"/>
              <a:cs typeface="Nirmala Text" panose="020B0502040204020203" pitchFamily="34" charset="0"/>
            </a:endParaRPr>
          </a:p>
        </p:txBody>
      </p:sp>
      <p:sp>
        <p:nvSpPr>
          <p:cNvPr id="3" name="Text Placeholder 2">
            <a:extLst>
              <a:ext uri="{FF2B5EF4-FFF2-40B4-BE49-F238E27FC236}">
                <a16:creationId xmlns:a16="http://schemas.microsoft.com/office/drawing/2014/main" id="{2588EC0A-852A-8603-983E-8DDDED025034}"/>
              </a:ext>
            </a:extLst>
          </p:cNvPr>
          <p:cNvSpPr>
            <a:spLocks noGrp="1"/>
          </p:cNvSpPr>
          <p:nvPr>
            <p:ph type="body" idx="1"/>
          </p:nvPr>
        </p:nvSpPr>
        <p:spPr>
          <a:xfrm>
            <a:off x="770666" y="5390285"/>
            <a:ext cx="10650667" cy="977463"/>
          </a:xfrm>
        </p:spPr>
        <p:txBody>
          <a:bodyPr>
            <a:normAutofit/>
          </a:bodyPr>
          <a:lstStyle/>
          <a:p>
            <a:r>
              <a:rPr lang="en-GB" sz="4400" dirty="0">
                <a:latin typeface="Nirmala Text" panose="020B0502040204020203" pitchFamily="34" charset="0"/>
                <a:ea typeface="Nirmala Text" panose="020B0502040204020203" pitchFamily="34" charset="0"/>
                <a:cs typeface="Nirmala Text" panose="020B0502040204020203" pitchFamily="34" charset="0"/>
              </a:rPr>
              <a:t>1 </a:t>
            </a:r>
            <a:r>
              <a:rPr lang="hi-IN" sz="4400" dirty="0">
                <a:latin typeface="Nirmala Text" panose="020B0502040204020203" pitchFamily="34" charset="0"/>
                <a:ea typeface="Nirmala Text" panose="020B0502040204020203" pitchFamily="34" charset="0"/>
                <a:cs typeface="Nirmala Text" panose="020B0502040204020203" pitchFamily="34" charset="0"/>
              </a:rPr>
              <a:t>कुरिन्थियों</a:t>
            </a:r>
            <a:r>
              <a:rPr lang="en-GB" sz="4400" dirty="0">
                <a:latin typeface="Nirmala Text" panose="020B0502040204020203" pitchFamily="34" charset="0"/>
                <a:ea typeface="Nirmala Text" panose="020B0502040204020203" pitchFamily="34" charset="0"/>
                <a:cs typeface="Nirmala Text" panose="020B0502040204020203" pitchFamily="34" charset="0"/>
              </a:rPr>
              <a:t> 15:57</a:t>
            </a:r>
          </a:p>
        </p:txBody>
      </p:sp>
      <p:sp>
        <p:nvSpPr>
          <p:cNvPr id="4" name="Slide Number Placeholder 3">
            <a:extLst>
              <a:ext uri="{FF2B5EF4-FFF2-40B4-BE49-F238E27FC236}">
                <a16:creationId xmlns:a16="http://schemas.microsoft.com/office/drawing/2014/main" id="{92431856-6D3A-8C5E-3222-C8427600A195}"/>
              </a:ext>
            </a:extLst>
          </p:cNvPr>
          <p:cNvSpPr>
            <a:spLocks noGrp="1"/>
          </p:cNvSpPr>
          <p:nvPr>
            <p:ph type="sldNum" sz="quarter" idx="12"/>
          </p:nvPr>
        </p:nvSpPr>
        <p:spPr/>
        <p:txBody>
          <a:bodyPr/>
          <a:lstStyle/>
          <a:p>
            <a:fld id="{4FAB73BC-B049-4115-A692-8D63A059BFB8}" type="slidenum">
              <a:rPr lang="en-US" smtClean="0"/>
              <a:pPr/>
              <a:t>43</a:t>
            </a:fld>
            <a:endParaRPr lang="en-US" dirty="0"/>
          </a:p>
        </p:txBody>
      </p:sp>
      <p:sp>
        <p:nvSpPr>
          <p:cNvPr id="5" name="Text Placeholder 2">
            <a:extLst>
              <a:ext uri="{FF2B5EF4-FFF2-40B4-BE49-F238E27FC236}">
                <a16:creationId xmlns:a16="http://schemas.microsoft.com/office/drawing/2014/main" id="{716A0A2D-48C6-49DC-3CCE-965FE91D8EE1}"/>
              </a:ext>
            </a:extLst>
          </p:cNvPr>
          <p:cNvSpPr txBox="1">
            <a:spLocks/>
          </p:cNvSpPr>
          <p:nvPr/>
        </p:nvSpPr>
        <p:spPr>
          <a:xfrm>
            <a:off x="733613" y="1961285"/>
            <a:ext cx="10650667" cy="2932448"/>
          </a:xfrm>
          <a:prstGeom prst="rect">
            <a:avLst/>
          </a:prstGeom>
        </p:spPr>
        <p:txBody>
          <a:bodyPr vert="horz" lIns="91440" tIns="45720" rIns="91440" bIns="45720" rtlCol="0" anchor="t">
            <a:normAutofit/>
          </a:bodyPr>
          <a:lstStyle>
            <a:lvl1pPr marL="0" indent="0" algn="l" defTabSz="914400" rtl="0" eaLnBrk="1" latinLnBrk="0" hangingPunct="1">
              <a:lnSpc>
                <a:spcPct val="85000"/>
              </a:lnSpc>
              <a:spcBef>
                <a:spcPts val="1300"/>
              </a:spcBef>
              <a:buFont typeface="Arial" pitchFamily="34" charset="0"/>
              <a:buNone/>
              <a:defRPr sz="3200" kern="1200">
                <a:solidFill>
                  <a:schemeClr val="tx1"/>
                </a:solidFill>
                <a:latin typeface="+mj-lt"/>
                <a:ea typeface="+mn-ea"/>
                <a:cs typeface="+mn-cs"/>
              </a:defRPr>
            </a:lvl1pPr>
            <a:lvl2pPr marL="457200" indent="0" algn="l" defTabSz="914400" rtl="0" eaLnBrk="1" latinLnBrk="0" hangingPunct="1">
              <a:lnSpc>
                <a:spcPct val="85000"/>
              </a:lnSpc>
              <a:spcBef>
                <a:spcPts val="600"/>
              </a:spcBef>
              <a:buFont typeface="Arial" pitchFamily="34" charset="0"/>
              <a:buNone/>
              <a:defRPr sz="1800" kern="1200">
                <a:solidFill>
                  <a:schemeClr val="tx1">
                    <a:tint val="75000"/>
                  </a:schemeClr>
                </a:solidFill>
                <a:latin typeface="+mn-lt"/>
                <a:ea typeface="+mn-ea"/>
                <a:cs typeface="+mn-cs"/>
              </a:defRPr>
            </a:lvl2pPr>
            <a:lvl3pPr marL="914400" indent="0" algn="l" defTabSz="914400" rtl="0" eaLnBrk="1" latinLnBrk="0" hangingPunct="1">
              <a:lnSpc>
                <a:spcPct val="85000"/>
              </a:lnSpc>
              <a:spcBef>
                <a:spcPts val="600"/>
              </a:spcBef>
              <a:buFont typeface="Arial" pitchFamily="34" charset="0"/>
              <a:buNone/>
              <a:defRPr sz="1600" i="1" kern="1200">
                <a:solidFill>
                  <a:schemeClr val="tx1">
                    <a:tint val="75000"/>
                  </a:schemeClr>
                </a:solidFill>
                <a:latin typeface="+mn-lt"/>
                <a:ea typeface="+mn-ea"/>
                <a:cs typeface="+mn-cs"/>
              </a:defRPr>
            </a:lvl3pPr>
            <a:lvl4pPr marL="1371600" indent="0" algn="l" defTabSz="914400" rtl="0" eaLnBrk="1" latinLnBrk="0" hangingPunct="1">
              <a:lnSpc>
                <a:spcPct val="85000"/>
              </a:lnSpc>
              <a:spcBef>
                <a:spcPts val="600"/>
              </a:spcBef>
              <a:buFont typeface="Arial" pitchFamily="34" charset="0"/>
              <a:buNone/>
              <a:defRPr sz="1400" kern="1200">
                <a:solidFill>
                  <a:schemeClr val="tx1">
                    <a:tint val="75000"/>
                  </a:schemeClr>
                </a:solidFill>
                <a:latin typeface="+mn-lt"/>
                <a:ea typeface="+mn-ea"/>
                <a:cs typeface="+mn-cs"/>
              </a:defRPr>
            </a:lvl4pPr>
            <a:lvl5pPr marL="1828800" indent="0" algn="l" defTabSz="914400" rtl="0" eaLnBrk="1" latinLnBrk="0" hangingPunct="1">
              <a:lnSpc>
                <a:spcPct val="85000"/>
              </a:lnSpc>
              <a:spcBef>
                <a:spcPts val="600"/>
              </a:spcBef>
              <a:buFont typeface="Arial" pitchFamily="34" charset="0"/>
              <a:buNone/>
              <a:defRPr sz="1400" kern="1200">
                <a:solidFill>
                  <a:schemeClr val="tx1">
                    <a:tint val="75000"/>
                  </a:schemeClr>
                </a:solidFill>
                <a:latin typeface="+mn-lt"/>
                <a:ea typeface="+mn-ea"/>
                <a:cs typeface="+mn-cs"/>
              </a:defRPr>
            </a:lvl5pPr>
            <a:lvl6pPr marL="2286000" indent="0" algn="l" defTabSz="914400" rtl="0" eaLnBrk="1" latinLnBrk="0" hangingPunct="1">
              <a:lnSpc>
                <a:spcPct val="85000"/>
              </a:lnSpc>
              <a:spcBef>
                <a:spcPts val="600"/>
              </a:spcBef>
              <a:buFont typeface="Arial" pitchFamily="34" charset="0"/>
              <a:buNone/>
              <a:defRPr sz="1400" kern="1200">
                <a:solidFill>
                  <a:schemeClr val="tx1">
                    <a:tint val="75000"/>
                  </a:schemeClr>
                </a:solidFill>
                <a:latin typeface="+mn-lt"/>
                <a:ea typeface="+mn-ea"/>
                <a:cs typeface="+mn-cs"/>
              </a:defRPr>
            </a:lvl6pPr>
            <a:lvl7pPr marL="2743200" indent="0" algn="l" defTabSz="914400" rtl="0" eaLnBrk="1" latinLnBrk="0" hangingPunct="1">
              <a:lnSpc>
                <a:spcPct val="85000"/>
              </a:lnSpc>
              <a:spcBef>
                <a:spcPts val="600"/>
              </a:spcBef>
              <a:buFont typeface="Arial" pitchFamily="34" charset="0"/>
              <a:buNone/>
              <a:defRPr sz="1400" kern="1200">
                <a:solidFill>
                  <a:schemeClr val="tx1">
                    <a:tint val="75000"/>
                  </a:schemeClr>
                </a:solidFill>
                <a:latin typeface="+mn-lt"/>
                <a:ea typeface="+mn-ea"/>
                <a:cs typeface="+mn-cs"/>
              </a:defRPr>
            </a:lvl7pPr>
            <a:lvl8pPr marL="3200400" indent="0" algn="l" defTabSz="914400" rtl="0" eaLnBrk="1" latinLnBrk="0" hangingPunct="1">
              <a:lnSpc>
                <a:spcPct val="85000"/>
              </a:lnSpc>
              <a:spcBef>
                <a:spcPts val="600"/>
              </a:spcBef>
              <a:buFont typeface="Arial" pitchFamily="34" charset="0"/>
              <a:buNone/>
              <a:defRPr sz="1400" kern="1200">
                <a:solidFill>
                  <a:schemeClr val="tx1">
                    <a:tint val="75000"/>
                  </a:schemeClr>
                </a:solidFill>
                <a:latin typeface="+mn-lt"/>
                <a:ea typeface="+mn-ea"/>
                <a:cs typeface="+mn-cs"/>
              </a:defRPr>
            </a:lvl8pPr>
            <a:lvl9pPr marL="3657600" indent="0" algn="l" defTabSz="914400" rtl="0" eaLnBrk="1" latinLnBrk="0" hangingPunct="1">
              <a:lnSpc>
                <a:spcPct val="85000"/>
              </a:lnSpc>
              <a:spcBef>
                <a:spcPts val="600"/>
              </a:spcBef>
              <a:buFont typeface="Arial" pitchFamily="34" charset="0"/>
              <a:buNone/>
              <a:defRPr sz="1400" kern="1200">
                <a:solidFill>
                  <a:schemeClr val="tx1">
                    <a:tint val="75000"/>
                  </a:schemeClr>
                </a:solidFill>
                <a:latin typeface="+mn-lt"/>
                <a:ea typeface="+mn-ea"/>
                <a:cs typeface="+mn-cs"/>
              </a:defRPr>
            </a:lvl9pPr>
          </a:lstStyle>
          <a:p>
            <a:pPr>
              <a:lnSpc>
                <a:spcPct val="100000"/>
              </a:lnSpc>
            </a:pPr>
            <a:r>
              <a:rPr lang="hi-IN" sz="4400" dirty="0">
                <a:latin typeface="Nirmala Text" panose="020B0502040204020203" pitchFamily="34" charset="0"/>
                <a:ea typeface="Nirmala Text" panose="020B0502040204020203" pitchFamily="34" charset="0"/>
                <a:cs typeface="Nirmala Text" panose="020B0502040204020203" pitchFamily="34" charset="0"/>
              </a:rPr>
              <a:t>परन्तु परमेश्‍वर का धन्यवाद हो, जो हमारे प्रभु यीशु मसीह के द्वारा हमें जयवन्त करता है।</a:t>
            </a:r>
            <a:endParaRPr lang="en-GB" sz="4400" dirty="0">
              <a:latin typeface="Nirmala Text" panose="020B0502040204020203" pitchFamily="34" charset="0"/>
              <a:ea typeface="Nirmala Text" panose="020B0502040204020203" pitchFamily="34" charset="0"/>
              <a:cs typeface="Nirmala Text" panose="020B0502040204020203" pitchFamily="34" charset="0"/>
            </a:endParaRPr>
          </a:p>
        </p:txBody>
      </p:sp>
    </p:spTree>
    <p:extLst>
      <p:ext uri="{BB962C8B-B14F-4D97-AF65-F5344CB8AC3E}">
        <p14:creationId xmlns:p14="http://schemas.microsoft.com/office/powerpoint/2010/main" val="326466120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9AFC06-EA97-F994-E893-E583E92695E1}"/>
              </a:ext>
            </a:extLst>
          </p:cNvPr>
          <p:cNvSpPr>
            <a:spLocks noGrp="1"/>
          </p:cNvSpPr>
          <p:nvPr>
            <p:ph type="title"/>
          </p:nvPr>
        </p:nvSpPr>
        <p:spPr>
          <a:xfrm>
            <a:off x="603504" y="385591"/>
            <a:ext cx="10780776" cy="881349"/>
          </a:xfrm>
        </p:spPr>
        <p:txBody>
          <a:bodyPr>
            <a:normAutofit/>
          </a:bodyPr>
          <a:lstStyle/>
          <a:p>
            <a:r>
              <a:rPr lang="hi-IN" sz="6000" dirty="0">
                <a:latin typeface="Nirmala Text" panose="020B0502040204020203" pitchFamily="34" charset="0"/>
                <a:ea typeface="Nirmala Text" panose="020B0502040204020203" pitchFamily="34" charset="0"/>
                <a:cs typeface="Nirmala Text" panose="020B0502040204020203" pitchFamily="34" charset="0"/>
              </a:rPr>
              <a:t>परमेश्वर चंगा भी करता है</a:t>
            </a:r>
            <a:endParaRPr lang="en-GB" sz="6000" dirty="0">
              <a:latin typeface="Nirmala Text" panose="020B0502040204020203" pitchFamily="34" charset="0"/>
              <a:ea typeface="Nirmala Text" panose="020B0502040204020203" pitchFamily="34" charset="0"/>
              <a:cs typeface="Nirmala Text" panose="020B0502040204020203" pitchFamily="34" charset="0"/>
            </a:endParaRPr>
          </a:p>
        </p:txBody>
      </p:sp>
      <p:sp>
        <p:nvSpPr>
          <p:cNvPr id="3" name="Text Placeholder 2">
            <a:extLst>
              <a:ext uri="{FF2B5EF4-FFF2-40B4-BE49-F238E27FC236}">
                <a16:creationId xmlns:a16="http://schemas.microsoft.com/office/drawing/2014/main" id="{2588EC0A-852A-8603-983E-8DDDED025034}"/>
              </a:ext>
            </a:extLst>
          </p:cNvPr>
          <p:cNvSpPr>
            <a:spLocks noGrp="1"/>
          </p:cNvSpPr>
          <p:nvPr>
            <p:ph type="body" idx="1"/>
          </p:nvPr>
        </p:nvSpPr>
        <p:spPr>
          <a:xfrm>
            <a:off x="770666" y="5390285"/>
            <a:ext cx="10650667" cy="977463"/>
          </a:xfrm>
        </p:spPr>
        <p:txBody>
          <a:bodyPr>
            <a:normAutofit/>
          </a:bodyPr>
          <a:lstStyle/>
          <a:p>
            <a:r>
              <a:rPr lang="hi-IN" sz="4400" dirty="0">
                <a:latin typeface="Nirmala Text" panose="020B0502040204020203" pitchFamily="34" charset="0"/>
                <a:ea typeface="Nirmala Text" panose="020B0502040204020203" pitchFamily="34" charset="0"/>
                <a:cs typeface="Nirmala Text" panose="020B0502040204020203" pitchFamily="34" charset="0"/>
              </a:rPr>
              <a:t>भजन संहिता</a:t>
            </a:r>
            <a:r>
              <a:rPr lang="en-GB" sz="4400" dirty="0">
                <a:latin typeface="Nirmala Text" panose="020B0502040204020203" pitchFamily="34" charset="0"/>
                <a:ea typeface="Nirmala Text" panose="020B0502040204020203" pitchFamily="34" charset="0"/>
                <a:cs typeface="Nirmala Text" panose="020B0502040204020203" pitchFamily="34" charset="0"/>
              </a:rPr>
              <a:t> 103:2-3</a:t>
            </a:r>
          </a:p>
        </p:txBody>
      </p:sp>
      <p:sp>
        <p:nvSpPr>
          <p:cNvPr id="4" name="Slide Number Placeholder 3">
            <a:extLst>
              <a:ext uri="{FF2B5EF4-FFF2-40B4-BE49-F238E27FC236}">
                <a16:creationId xmlns:a16="http://schemas.microsoft.com/office/drawing/2014/main" id="{92431856-6D3A-8C5E-3222-C8427600A195}"/>
              </a:ext>
            </a:extLst>
          </p:cNvPr>
          <p:cNvSpPr>
            <a:spLocks noGrp="1"/>
          </p:cNvSpPr>
          <p:nvPr>
            <p:ph type="sldNum" sz="quarter" idx="12"/>
          </p:nvPr>
        </p:nvSpPr>
        <p:spPr/>
        <p:txBody>
          <a:bodyPr/>
          <a:lstStyle/>
          <a:p>
            <a:fld id="{4FAB73BC-B049-4115-A692-8D63A059BFB8}" type="slidenum">
              <a:rPr lang="en-US" smtClean="0"/>
              <a:pPr/>
              <a:t>44</a:t>
            </a:fld>
            <a:endParaRPr lang="en-US" dirty="0"/>
          </a:p>
        </p:txBody>
      </p:sp>
      <p:sp>
        <p:nvSpPr>
          <p:cNvPr id="5" name="Text Placeholder 2">
            <a:extLst>
              <a:ext uri="{FF2B5EF4-FFF2-40B4-BE49-F238E27FC236}">
                <a16:creationId xmlns:a16="http://schemas.microsoft.com/office/drawing/2014/main" id="{716A0A2D-48C6-49DC-3CCE-965FE91D8EE1}"/>
              </a:ext>
            </a:extLst>
          </p:cNvPr>
          <p:cNvSpPr txBox="1">
            <a:spLocks/>
          </p:cNvSpPr>
          <p:nvPr/>
        </p:nvSpPr>
        <p:spPr>
          <a:xfrm>
            <a:off x="733613" y="1961285"/>
            <a:ext cx="10650667" cy="2932448"/>
          </a:xfrm>
          <a:prstGeom prst="rect">
            <a:avLst/>
          </a:prstGeom>
        </p:spPr>
        <p:txBody>
          <a:bodyPr vert="horz" lIns="91440" tIns="45720" rIns="91440" bIns="45720" rtlCol="0" anchor="t">
            <a:normAutofit/>
          </a:bodyPr>
          <a:lstStyle>
            <a:lvl1pPr marL="0" indent="0" algn="l" defTabSz="914400" rtl="0" eaLnBrk="1" latinLnBrk="0" hangingPunct="1">
              <a:lnSpc>
                <a:spcPct val="85000"/>
              </a:lnSpc>
              <a:spcBef>
                <a:spcPts val="1300"/>
              </a:spcBef>
              <a:buFont typeface="Arial" pitchFamily="34" charset="0"/>
              <a:buNone/>
              <a:defRPr sz="3200" kern="1200">
                <a:solidFill>
                  <a:schemeClr val="tx1"/>
                </a:solidFill>
                <a:latin typeface="+mj-lt"/>
                <a:ea typeface="+mn-ea"/>
                <a:cs typeface="+mn-cs"/>
              </a:defRPr>
            </a:lvl1pPr>
            <a:lvl2pPr marL="457200" indent="0" algn="l" defTabSz="914400" rtl="0" eaLnBrk="1" latinLnBrk="0" hangingPunct="1">
              <a:lnSpc>
                <a:spcPct val="85000"/>
              </a:lnSpc>
              <a:spcBef>
                <a:spcPts val="600"/>
              </a:spcBef>
              <a:buFont typeface="Arial" pitchFamily="34" charset="0"/>
              <a:buNone/>
              <a:defRPr sz="1800" kern="1200">
                <a:solidFill>
                  <a:schemeClr val="tx1">
                    <a:tint val="75000"/>
                  </a:schemeClr>
                </a:solidFill>
                <a:latin typeface="+mn-lt"/>
                <a:ea typeface="+mn-ea"/>
                <a:cs typeface="+mn-cs"/>
              </a:defRPr>
            </a:lvl2pPr>
            <a:lvl3pPr marL="914400" indent="0" algn="l" defTabSz="914400" rtl="0" eaLnBrk="1" latinLnBrk="0" hangingPunct="1">
              <a:lnSpc>
                <a:spcPct val="85000"/>
              </a:lnSpc>
              <a:spcBef>
                <a:spcPts val="600"/>
              </a:spcBef>
              <a:buFont typeface="Arial" pitchFamily="34" charset="0"/>
              <a:buNone/>
              <a:defRPr sz="1600" i="1" kern="1200">
                <a:solidFill>
                  <a:schemeClr val="tx1">
                    <a:tint val="75000"/>
                  </a:schemeClr>
                </a:solidFill>
                <a:latin typeface="+mn-lt"/>
                <a:ea typeface="+mn-ea"/>
                <a:cs typeface="+mn-cs"/>
              </a:defRPr>
            </a:lvl3pPr>
            <a:lvl4pPr marL="1371600" indent="0" algn="l" defTabSz="914400" rtl="0" eaLnBrk="1" latinLnBrk="0" hangingPunct="1">
              <a:lnSpc>
                <a:spcPct val="85000"/>
              </a:lnSpc>
              <a:spcBef>
                <a:spcPts val="600"/>
              </a:spcBef>
              <a:buFont typeface="Arial" pitchFamily="34" charset="0"/>
              <a:buNone/>
              <a:defRPr sz="1400" kern="1200">
                <a:solidFill>
                  <a:schemeClr val="tx1">
                    <a:tint val="75000"/>
                  </a:schemeClr>
                </a:solidFill>
                <a:latin typeface="+mn-lt"/>
                <a:ea typeface="+mn-ea"/>
                <a:cs typeface="+mn-cs"/>
              </a:defRPr>
            </a:lvl4pPr>
            <a:lvl5pPr marL="1828800" indent="0" algn="l" defTabSz="914400" rtl="0" eaLnBrk="1" latinLnBrk="0" hangingPunct="1">
              <a:lnSpc>
                <a:spcPct val="85000"/>
              </a:lnSpc>
              <a:spcBef>
                <a:spcPts val="600"/>
              </a:spcBef>
              <a:buFont typeface="Arial" pitchFamily="34" charset="0"/>
              <a:buNone/>
              <a:defRPr sz="1400" kern="1200">
                <a:solidFill>
                  <a:schemeClr val="tx1">
                    <a:tint val="75000"/>
                  </a:schemeClr>
                </a:solidFill>
                <a:latin typeface="+mn-lt"/>
                <a:ea typeface="+mn-ea"/>
                <a:cs typeface="+mn-cs"/>
              </a:defRPr>
            </a:lvl5pPr>
            <a:lvl6pPr marL="2286000" indent="0" algn="l" defTabSz="914400" rtl="0" eaLnBrk="1" latinLnBrk="0" hangingPunct="1">
              <a:lnSpc>
                <a:spcPct val="85000"/>
              </a:lnSpc>
              <a:spcBef>
                <a:spcPts val="600"/>
              </a:spcBef>
              <a:buFont typeface="Arial" pitchFamily="34" charset="0"/>
              <a:buNone/>
              <a:defRPr sz="1400" kern="1200">
                <a:solidFill>
                  <a:schemeClr val="tx1">
                    <a:tint val="75000"/>
                  </a:schemeClr>
                </a:solidFill>
                <a:latin typeface="+mn-lt"/>
                <a:ea typeface="+mn-ea"/>
                <a:cs typeface="+mn-cs"/>
              </a:defRPr>
            </a:lvl6pPr>
            <a:lvl7pPr marL="2743200" indent="0" algn="l" defTabSz="914400" rtl="0" eaLnBrk="1" latinLnBrk="0" hangingPunct="1">
              <a:lnSpc>
                <a:spcPct val="85000"/>
              </a:lnSpc>
              <a:spcBef>
                <a:spcPts val="600"/>
              </a:spcBef>
              <a:buFont typeface="Arial" pitchFamily="34" charset="0"/>
              <a:buNone/>
              <a:defRPr sz="1400" kern="1200">
                <a:solidFill>
                  <a:schemeClr val="tx1">
                    <a:tint val="75000"/>
                  </a:schemeClr>
                </a:solidFill>
                <a:latin typeface="+mn-lt"/>
                <a:ea typeface="+mn-ea"/>
                <a:cs typeface="+mn-cs"/>
              </a:defRPr>
            </a:lvl7pPr>
            <a:lvl8pPr marL="3200400" indent="0" algn="l" defTabSz="914400" rtl="0" eaLnBrk="1" latinLnBrk="0" hangingPunct="1">
              <a:lnSpc>
                <a:spcPct val="85000"/>
              </a:lnSpc>
              <a:spcBef>
                <a:spcPts val="600"/>
              </a:spcBef>
              <a:buFont typeface="Arial" pitchFamily="34" charset="0"/>
              <a:buNone/>
              <a:defRPr sz="1400" kern="1200">
                <a:solidFill>
                  <a:schemeClr val="tx1">
                    <a:tint val="75000"/>
                  </a:schemeClr>
                </a:solidFill>
                <a:latin typeface="+mn-lt"/>
                <a:ea typeface="+mn-ea"/>
                <a:cs typeface="+mn-cs"/>
              </a:defRPr>
            </a:lvl8pPr>
            <a:lvl9pPr marL="3657600" indent="0" algn="l" defTabSz="914400" rtl="0" eaLnBrk="1" latinLnBrk="0" hangingPunct="1">
              <a:lnSpc>
                <a:spcPct val="85000"/>
              </a:lnSpc>
              <a:spcBef>
                <a:spcPts val="600"/>
              </a:spcBef>
              <a:buFont typeface="Arial" pitchFamily="34" charset="0"/>
              <a:buNone/>
              <a:defRPr sz="1400" kern="1200">
                <a:solidFill>
                  <a:schemeClr val="tx1">
                    <a:tint val="75000"/>
                  </a:schemeClr>
                </a:solidFill>
                <a:latin typeface="+mn-lt"/>
                <a:ea typeface="+mn-ea"/>
                <a:cs typeface="+mn-cs"/>
              </a:defRPr>
            </a:lvl9pPr>
          </a:lstStyle>
          <a:p>
            <a:pPr>
              <a:lnSpc>
                <a:spcPct val="100000"/>
              </a:lnSpc>
            </a:pPr>
            <a:r>
              <a:rPr lang="hi-IN" sz="4400" dirty="0">
                <a:latin typeface="Nirmala Text" panose="020B0502040204020203" pitchFamily="34" charset="0"/>
                <a:ea typeface="Nirmala Text" panose="020B0502040204020203" pitchFamily="34" charset="0"/>
                <a:cs typeface="Nirmala Text" panose="020B0502040204020203" pitchFamily="34" charset="0"/>
              </a:rPr>
              <a:t>हे मेरे मन, यहोवा को धन्य कह, और उसके किसी उपकार को न भूलना: वही तो तेरे सब अधर्म को क्षमा करता, और तेरे सब रोगों को चंगा करता है</a:t>
            </a:r>
            <a:endParaRPr lang="en-GB" sz="4400" dirty="0">
              <a:latin typeface="Nirmala Text" panose="020B0502040204020203" pitchFamily="34" charset="0"/>
              <a:ea typeface="Nirmala Text" panose="020B0502040204020203" pitchFamily="34" charset="0"/>
              <a:cs typeface="Nirmala Text" panose="020B0502040204020203" pitchFamily="34" charset="0"/>
            </a:endParaRPr>
          </a:p>
        </p:txBody>
      </p:sp>
    </p:spTree>
    <p:extLst>
      <p:ext uri="{BB962C8B-B14F-4D97-AF65-F5344CB8AC3E}">
        <p14:creationId xmlns:p14="http://schemas.microsoft.com/office/powerpoint/2010/main" val="6838168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9AFC06-EA97-F994-E893-E583E92695E1}"/>
              </a:ext>
            </a:extLst>
          </p:cNvPr>
          <p:cNvSpPr>
            <a:spLocks noGrp="1"/>
          </p:cNvSpPr>
          <p:nvPr>
            <p:ph type="title"/>
          </p:nvPr>
        </p:nvSpPr>
        <p:spPr>
          <a:xfrm>
            <a:off x="603504" y="385591"/>
            <a:ext cx="10780776" cy="881349"/>
          </a:xfrm>
        </p:spPr>
        <p:txBody>
          <a:bodyPr>
            <a:normAutofit/>
          </a:bodyPr>
          <a:lstStyle/>
          <a:p>
            <a:r>
              <a:rPr lang="hi-IN" sz="6000" dirty="0">
                <a:latin typeface="Nirmala Text" panose="020B0502040204020203" pitchFamily="34" charset="0"/>
                <a:ea typeface="Nirmala Text" panose="020B0502040204020203" pitchFamily="34" charset="0"/>
                <a:cs typeface="Nirmala Text" panose="020B0502040204020203" pitchFamily="34" charset="0"/>
              </a:rPr>
              <a:t>प्रायश्चित्त में ही चंगाई है</a:t>
            </a:r>
            <a:endParaRPr lang="en-GB" sz="6000" dirty="0">
              <a:latin typeface="Nirmala Text" panose="020B0502040204020203" pitchFamily="34" charset="0"/>
              <a:ea typeface="Nirmala Text" panose="020B0502040204020203" pitchFamily="34" charset="0"/>
              <a:cs typeface="Nirmala Text" panose="020B0502040204020203" pitchFamily="34" charset="0"/>
            </a:endParaRPr>
          </a:p>
        </p:txBody>
      </p:sp>
      <p:sp>
        <p:nvSpPr>
          <p:cNvPr id="3" name="Text Placeholder 2">
            <a:extLst>
              <a:ext uri="{FF2B5EF4-FFF2-40B4-BE49-F238E27FC236}">
                <a16:creationId xmlns:a16="http://schemas.microsoft.com/office/drawing/2014/main" id="{2588EC0A-852A-8603-983E-8DDDED025034}"/>
              </a:ext>
            </a:extLst>
          </p:cNvPr>
          <p:cNvSpPr>
            <a:spLocks noGrp="1"/>
          </p:cNvSpPr>
          <p:nvPr>
            <p:ph type="body" idx="1"/>
          </p:nvPr>
        </p:nvSpPr>
        <p:spPr>
          <a:xfrm>
            <a:off x="770666" y="5390285"/>
            <a:ext cx="10650667" cy="977463"/>
          </a:xfrm>
        </p:spPr>
        <p:txBody>
          <a:bodyPr>
            <a:normAutofit/>
          </a:bodyPr>
          <a:lstStyle/>
          <a:p>
            <a:r>
              <a:rPr lang="hi-IN" sz="4400" dirty="0">
                <a:latin typeface="Nirmala Text" panose="020B0502040204020203" pitchFamily="34" charset="0"/>
                <a:ea typeface="Nirmala Text" panose="020B0502040204020203" pitchFamily="34" charset="0"/>
                <a:cs typeface="Nirmala Text" panose="020B0502040204020203" pitchFamily="34" charset="0"/>
              </a:rPr>
              <a:t>मत्ती</a:t>
            </a:r>
            <a:r>
              <a:rPr lang="en-GB" sz="4400" dirty="0">
                <a:latin typeface="Nirmala Text" panose="020B0502040204020203" pitchFamily="34" charset="0"/>
                <a:ea typeface="Nirmala Text" panose="020B0502040204020203" pitchFamily="34" charset="0"/>
                <a:cs typeface="Nirmala Text" panose="020B0502040204020203" pitchFamily="34" charset="0"/>
              </a:rPr>
              <a:t> 8:17 (</a:t>
            </a:r>
            <a:r>
              <a:rPr lang="hi-IN" sz="4400" dirty="0">
                <a:latin typeface="Nirmala Text" panose="020B0502040204020203" pitchFamily="34" charset="0"/>
                <a:ea typeface="Nirmala Text" panose="020B0502040204020203" pitchFamily="34" charset="0"/>
                <a:cs typeface="Nirmala Text" panose="020B0502040204020203" pitchFamily="34" charset="0"/>
              </a:rPr>
              <a:t>यशायाह</a:t>
            </a:r>
            <a:r>
              <a:rPr lang="en-GB" sz="4400" dirty="0">
                <a:latin typeface="Nirmala Text" panose="020B0502040204020203" pitchFamily="34" charset="0"/>
                <a:ea typeface="Nirmala Text" panose="020B0502040204020203" pitchFamily="34" charset="0"/>
                <a:cs typeface="Nirmala Text" panose="020B0502040204020203" pitchFamily="34" charset="0"/>
              </a:rPr>
              <a:t> 53:4</a:t>
            </a:r>
            <a:r>
              <a:rPr lang="hi-IN" sz="4400" dirty="0">
                <a:latin typeface="Nirmala Text" panose="020B0502040204020203" pitchFamily="34" charset="0"/>
                <a:ea typeface="Nirmala Text" panose="020B0502040204020203" pitchFamily="34" charset="0"/>
                <a:cs typeface="Nirmala Text" panose="020B0502040204020203" pitchFamily="34" charset="0"/>
              </a:rPr>
              <a:t> के साथ</a:t>
            </a:r>
            <a:r>
              <a:rPr lang="en-GB" sz="4400" dirty="0">
                <a:latin typeface="Nirmala Text" panose="020B0502040204020203" pitchFamily="34" charset="0"/>
                <a:ea typeface="Nirmala Text" panose="020B0502040204020203" pitchFamily="34" charset="0"/>
                <a:cs typeface="Nirmala Text" panose="020B0502040204020203" pitchFamily="34" charset="0"/>
              </a:rPr>
              <a:t>)</a:t>
            </a:r>
          </a:p>
        </p:txBody>
      </p:sp>
      <p:sp>
        <p:nvSpPr>
          <p:cNvPr id="4" name="Slide Number Placeholder 3">
            <a:extLst>
              <a:ext uri="{FF2B5EF4-FFF2-40B4-BE49-F238E27FC236}">
                <a16:creationId xmlns:a16="http://schemas.microsoft.com/office/drawing/2014/main" id="{92431856-6D3A-8C5E-3222-C8427600A195}"/>
              </a:ext>
            </a:extLst>
          </p:cNvPr>
          <p:cNvSpPr>
            <a:spLocks noGrp="1"/>
          </p:cNvSpPr>
          <p:nvPr>
            <p:ph type="sldNum" sz="quarter" idx="12"/>
          </p:nvPr>
        </p:nvSpPr>
        <p:spPr/>
        <p:txBody>
          <a:bodyPr/>
          <a:lstStyle/>
          <a:p>
            <a:fld id="{4FAB73BC-B049-4115-A692-8D63A059BFB8}" type="slidenum">
              <a:rPr lang="en-US" smtClean="0"/>
              <a:pPr/>
              <a:t>45</a:t>
            </a:fld>
            <a:endParaRPr lang="en-US" dirty="0"/>
          </a:p>
        </p:txBody>
      </p:sp>
      <p:sp>
        <p:nvSpPr>
          <p:cNvPr id="5" name="Text Placeholder 2">
            <a:extLst>
              <a:ext uri="{FF2B5EF4-FFF2-40B4-BE49-F238E27FC236}">
                <a16:creationId xmlns:a16="http://schemas.microsoft.com/office/drawing/2014/main" id="{716A0A2D-48C6-49DC-3CCE-965FE91D8EE1}"/>
              </a:ext>
            </a:extLst>
          </p:cNvPr>
          <p:cNvSpPr txBox="1">
            <a:spLocks/>
          </p:cNvSpPr>
          <p:nvPr/>
        </p:nvSpPr>
        <p:spPr>
          <a:xfrm>
            <a:off x="733613" y="1961285"/>
            <a:ext cx="10650667" cy="2932448"/>
          </a:xfrm>
          <a:prstGeom prst="rect">
            <a:avLst/>
          </a:prstGeom>
        </p:spPr>
        <p:txBody>
          <a:bodyPr vert="horz" lIns="91440" tIns="45720" rIns="91440" bIns="45720" rtlCol="0" anchor="t">
            <a:normAutofit/>
          </a:bodyPr>
          <a:lstStyle>
            <a:lvl1pPr marL="0" indent="0" algn="l" defTabSz="914400" rtl="0" eaLnBrk="1" latinLnBrk="0" hangingPunct="1">
              <a:lnSpc>
                <a:spcPct val="85000"/>
              </a:lnSpc>
              <a:spcBef>
                <a:spcPts val="1300"/>
              </a:spcBef>
              <a:buFont typeface="Arial" pitchFamily="34" charset="0"/>
              <a:buNone/>
              <a:defRPr sz="3200" kern="1200">
                <a:solidFill>
                  <a:schemeClr val="tx1"/>
                </a:solidFill>
                <a:latin typeface="+mj-lt"/>
                <a:ea typeface="+mn-ea"/>
                <a:cs typeface="+mn-cs"/>
              </a:defRPr>
            </a:lvl1pPr>
            <a:lvl2pPr marL="457200" indent="0" algn="l" defTabSz="914400" rtl="0" eaLnBrk="1" latinLnBrk="0" hangingPunct="1">
              <a:lnSpc>
                <a:spcPct val="85000"/>
              </a:lnSpc>
              <a:spcBef>
                <a:spcPts val="600"/>
              </a:spcBef>
              <a:buFont typeface="Arial" pitchFamily="34" charset="0"/>
              <a:buNone/>
              <a:defRPr sz="1800" kern="1200">
                <a:solidFill>
                  <a:schemeClr val="tx1">
                    <a:tint val="75000"/>
                  </a:schemeClr>
                </a:solidFill>
                <a:latin typeface="+mn-lt"/>
                <a:ea typeface="+mn-ea"/>
                <a:cs typeface="+mn-cs"/>
              </a:defRPr>
            </a:lvl2pPr>
            <a:lvl3pPr marL="914400" indent="0" algn="l" defTabSz="914400" rtl="0" eaLnBrk="1" latinLnBrk="0" hangingPunct="1">
              <a:lnSpc>
                <a:spcPct val="85000"/>
              </a:lnSpc>
              <a:spcBef>
                <a:spcPts val="600"/>
              </a:spcBef>
              <a:buFont typeface="Arial" pitchFamily="34" charset="0"/>
              <a:buNone/>
              <a:defRPr sz="1600" i="1" kern="1200">
                <a:solidFill>
                  <a:schemeClr val="tx1">
                    <a:tint val="75000"/>
                  </a:schemeClr>
                </a:solidFill>
                <a:latin typeface="+mn-lt"/>
                <a:ea typeface="+mn-ea"/>
                <a:cs typeface="+mn-cs"/>
              </a:defRPr>
            </a:lvl3pPr>
            <a:lvl4pPr marL="1371600" indent="0" algn="l" defTabSz="914400" rtl="0" eaLnBrk="1" latinLnBrk="0" hangingPunct="1">
              <a:lnSpc>
                <a:spcPct val="85000"/>
              </a:lnSpc>
              <a:spcBef>
                <a:spcPts val="600"/>
              </a:spcBef>
              <a:buFont typeface="Arial" pitchFamily="34" charset="0"/>
              <a:buNone/>
              <a:defRPr sz="1400" kern="1200">
                <a:solidFill>
                  <a:schemeClr val="tx1">
                    <a:tint val="75000"/>
                  </a:schemeClr>
                </a:solidFill>
                <a:latin typeface="+mn-lt"/>
                <a:ea typeface="+mn-ea"/>
                <a:cs typeface="+mn-cs"/>
              </a:defRPr>
            </a:lvl4pPr>
            <a:lvl5pPr marL="1828800" indent="0" algn="l" defTabSz="914400" rtl="0" eaLnBrk="1" latinLnBrk="0" hangingPunct="1">
              <a:lnSpc>
                <a:spcPct val="85000"/>
              </a:lnSpc>
              <a:spcBef>
                <a:spcPts val="600"/>
              </a:spcBef>
              <a:buFont typeface="Arial" pitchFamily="34" charset="0"/>
              <a:buNone/>
              <a:defRPr sz="1400" kern="1200">
                <a:solidFill>
                  <a:schemeClr val="tx1">
                    <a:tint val="75000"/>
                  </a:schemeClr>
                </a:solidFill>
                <a:latin typeface="+mn-lt"/>
                <a:ea typeface="+mn-ea"/>
                <a:cs typeface="+mn-cs"/>
              </a:defRPr>
            </a:lvl5pPr>
            <a:lvl6pPr marL="2286000" indent="0" algn="l" defTabSz="914400" rtl="0" eaLnBrk="1" latinLnBrk="0" hangingPunct="1">
              <a:lnSpc>
                <a:spcPct val="85000"/>
              </a:lnSpc>
              <a:spcBef>
                <a:spcPts val="600"/>
              </a:spcBef>
              <a:buFont typeface="Arial" pitchFamily="34" charset="0"/>
              <a:buNone/>
              <a:defRPr sz="1400" kern="1200">
                <a:solidFill>
                  <a:schemeClr val="tx1">
                    <a:tint val="75000"/>
                  </a:schemeClr>
                </a:solidFill>
                <a:latin typeface="+mn-lt"/>
                <a:ea typeface="+mn-ea"/>
                <a:cs typeface="+mn-cs"/>
              </a:defRPr>
            </a:lvl6pPr>
            <a:lvl7pPr marL="2743200" indent="0" algn="l" defTabSz="914400" rtl="0" eaLnBrk="1" latinLnBrk="0" hangingPunct="1">
              <a:lnSpc>
                <a:spcPct val="85000"/>
              </a:lnSpc>
              <a:spcBef>
                <a:spcPts val="600"/>
              </a:spcBef>
              <a:buFont typeface="Arial" pitchFamily="34" charset="0"/>
              <a:buNone/>
              <a:defRPr sz="1400" kern="1200">
                <a:solidFill>
                  <a:schemeClr val="tx1">
                    <a:tint val="75000"/>
                  </a:schemeClr>
                </a:solidFill>
                <a:latin typeface="+mn-lt"/>
                <a:ea typeface="+mn-ea"/>
                <a:cs typeface="+mn-cs"/>
              </a:defRPr>
            </a:lvl7pPr>
            <a:lvl8pPr marL="3200400" indent="0" algn="l" defTabSz="914400" rtl="0" eaLnBrk="1" latinLnBrk="0" hangingPunct="1">
              <a:lnSpc>
                <a:spcPct val="85000"/>
              </a:lnSpc>
              <a:spcBef>
                <a:spcPts val="600"/>
              </a:spcBef>
              <a:buFont typeface="Arial" pitchFamily="34" charset="0"/>
              <a:buNone/>
              <a:defRPr sz="1400" kern="1200">
                <a:solidFill>
                  <a:schemeClr val="tx1">
                    <a:tint val="75000"/>
                  </a:schemeClr>
                </a:solidFill>
                <a:latin typeface="+mn-lt"/>
                <a:ea typeface="+mn-ea"/>
                <a:cs typeface="+mn-cs"/>
              </a:defRPr>
            </a:lvl8pPr>
            <a:lvl9pPr marL="3657600" indent="0" algn="l" defTabSz="914400" rtl="0" eaLnBrk="1" latinLnBrk="0" hangingPunct="1">
              <a:lnSpc>
                <a:spcPct val="85000"/>
              </a:lnSpc>
              <a:spcBef>
                <a:spcPts val="600"/>
              </a:spcBef>
              <a:buFont typeface="Arial" pitchFamily="34" charset="0"/>
              <a:buNone/>
              <a:defRPr sz="1400" kern="1200">
                <a:solidFill>
                  <a:schemeClr val="tx1">
                    <a:tint val="75000"/>
                  </a:schemeClr>
                </a:solidFill>
                <a:latin typeface="+mn-lt"/>
                <a:ea typeface="+mn-ea"/>
                <a:cs typeface="+mn-cs"/>
              </a:defRPr>
            </a:lvl9pPr>
          </a:lstStyle>
          <a:p>
            <a:pPr>
              <a:lnSpc>
                <a:spcPct val="100000"/>
              </a:lnSpc>
            </a:pPr>
            <a:r>
              <a:rPr lang="hi-IN" sz="4400" dirty="0">
                <a:latin typeface="Nirmala Text" panose="020B0502040204020203" pitchFamily="34" charset="0"/>
                <a:ea typeface="Nirmala Text" panose="020B0502040204020203" pitchFamily="34" charset="0"/>
                <a:cs typeface="Nirmala Text" panose="020B0502040204020203" pitchFamily="34" charset="0"/>
              </a:rPr>
              <a:t>ताकि जो वचन यशायाह भविष्यद्वक्‍ता के द्वारा कहा गया था वह पूरा हो : “उसने आप हमारी दुर्बलताओं को ले लिया और हमारी बीमारियों को उठा लिया।”</a:t>
            </a:r>
            <a:endParaRPr lang="en-GB" sz="4400" dirty="0">
              <a:latin typeface="Nirmala Text" panose="020B0502040204020203" pitchFamily="34" charset="0"/>
              <a:ea typeface="Nirmala Text" panose="020B0502040204020203" pitchFamily="34" charset="0"/>
              <a:cs typeface="Nirmala Text" panose="020B0502040204020203" pitchFamily="34" charset="0"/>
            </a:endParaRPr>
          </a:p>
        </p:txBody>
      </p:sp>
    </p:spTree>
    <p:extLst>
      <p:ext uri="{BB962C8B-B14F-4D97-AF65-F5344CB8AC3E}">
        <p14:creationId xmlns:p14="http://schemas.microsoft.com/office/powerpoint/2010/main" val="199123237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9AFC06-EA97-F994-E893-E583E92695E1}"/>
              </a:ext>
            </a:extLst>
          </p:cNvPr>
          <p:cNvSpPr>
            <a:spLocks noGrp="1"/>
          </p:cNvSpPr>
          <p:nvPr>
            <p:ph type="title"/>
          </p:nvPr>
        </p:nvSpPr>
        <p:spPr>
          <a:xfrm>
            <a:off x="603504" y="385591"/>
            <a:ext cx="10780776" cy="881349"/>
          </a:xfrm>
        </p:spPr>
        <p:txBody>
          <a:bodyPr>
            <a:normAutofit/>
          </a:bodyPr>
          <a:lstStyle/>
          <a:p>
            <a:r>
              <a:rPr lang="hi-IN" sz="6000" dirty="0">
                <a:latin typeface="Nirmala Text" panose="020B0502040204020203" pitchFamily="34" charset="0"/>
                <a:ea typeface="Nirmala Text" panose="020B0502040204020203" pitchFamily="34" charset="0"/>
                <a:cs typeface="Nirmala Text" panose="020B0502040204020203" pitchFamily="34" charset="0"/>
              </a:rPr>
              <a:t>भाग</a:t>
            </a:r>
            <a:r>
              <a:rPr lang="en-GB" sz="6000" dirty="0">
                <a:latin typeface="Nirmala Text" panose="020B0502040204020203" pitchFamily="34" charset="0"/>
                <a:ea typeface="Nirmala Text" panose="020B0502040204020203" pitchFamily="34" charset="0"/>
                <a:cs typeface="Nirmala Text" panose="020B0502040204020203" pitchFamily="34" charset="0"/>
              </a:rPr>
              <a:t> 3: </a:t>
            </a:r>
            <a:r>
              <a:rPr lang="hi-IN" sz="6000" dirty="0">
                <a:latin typeface="Nirmala Text" panose="020B0502040204020203" pitchFamily="34" charset="0"/>
                <a:ea typeface="Nirmala Text" panose="020B0502040204020203" pitchFamily="34" charset="0"/>
                <a:cs typeface="Nirmala Text" panose="020B0502040204020203" pitchFamily="34" charset="0"/>
              </a:rPr>
              <a:t>हमारी प्रतिक्रिया</a:t>
            </a:r>
            <a:endParaRPr lang="en-GB" sz="6000" dirty="0">
              <a:latin typeface="Nirmala Text" panose="020B0502040204020203" pitchFamily="34" charset="0"/>
              <a:ea typeface="Nirmala Text" panose="020B0502040204020203" pitchFamily="34" charset="0"/>
              <a:cs typeface="Nirmala Text" panose="020B0502040204020203" pitchFamily="34" charset="0"/>
            </a:endParaRPr>
          </a:p>
        </p:txBody>
      </p:sp>
      <p:sp>
        <p:nvSpPr>
          <p:cNvPr id="4" name="Text Placeholder 2">
            <a:extLst>
              <a:ext uri="{FF2B5EF4-FFF2-40B4-BE49-F238E27FC236}">
                <a16:creationId xmlns:a16="http://schemas.microsoft.com/office/drawing/2014/main" id="{7AAD6278-A6B0-F83F-D80B-F51072A01DAD}"/>
              </a:ext>
            </a:extLst>
          </p:cNvPr>
          <p:cNvSpPr txBox="1">
            <a:spLocks/>
          </p:cNvSpPr>
          <p:nvPr/>
        </p:nvSpPr>
        <p:spPr>
          <a:xfrm>
            <a:off x="733613" y="1961285"/>
            <a:ext cx="10650667" cy="2932448"/>
          </a:xfrm>
          <a:prstGeom prst="rect">
            <a:avLst/>
          </a:prstGeom>
        </p:spPr>
        <p:txBody>
          <a:bodyPr vert="horz" lIns="91440" tIns="45720" rIns="91440" bIns="45720" rtlCol="0" anchor="t">
            <a:normAutofit/>
          </a:bodyPr>
          <a:lstStyle>
            <a:lvl1pPr marL="0" indent="0" algn="l" defTabSz="914400" rtl="0" eaLnBrk="1" latinLnBrk="0" hangingPunct="1">
              <a:lnSpc>
                <a:spcPct val="85000"/>
              </a:lnSpc>
              <a:spcBef>
                <a:spcPts val="1300"/>
              </a:spcBef>
              <a:buFont typeface="Arial" pitchFamily="34" charset="0"/>
              <a:buNone/>
              <a:defRPr sz="3200" kern="1200">
                <a:solidFill>
                  <a:schemeClr val="tx1"/>
                </a:solidFill>
                <a:latin typeface="+mj-lt"/>
                <a:ea typeface="+mn-ea"/>
                <a:cs typeface="+mn-cs"/>
              </a:defRPr>
            </a:lvl1pPr>
            <a:lvl2pPr marL="457200" indent="0" algn="l" defTabSz="914400" rtl="0" eaLnBrk="1" latinLnBrk="0" hangingPunct="1">
              <a:lnSpc>
                <a:spcPct val="85000"/>
              </a:lnSpc>
              <a:spcBef>
                <a:spcPts val="600"/>
              </a:spcBef>
              <a:buFont typeface="Arial" pitchFamily="34" charset="0"/>
              <a:buNone/>
              <a:defRPr sz="1800" kern="1200">
                <a:solidFill>
                  <a:schemeClr val="tx1">
                    <a:tint val="75000"/>
                  </a:schemeClr>
                </a:solidFill>
                <a:latin typeface="+mn-lt"/>
                <a:ea typeface="+mn-ea"/>
                <a:cs typeface="+mn-cs"/>
              </a:defRPr>
            </a:lvl2pPr>
            <a:lvl3pPr marL="914400" indent="0" algn="l" defTabSz="914400" rtl="0" eaLnBrk="1" latinLnBrk="0" hangingPunct="1">
              <a:lnSpc>
                <a:spcPct val="85000"/>
              </a:lnSpc>
              <a:spcBef>
                <a:spcPts val="600"/>
              </a:spcBef>
              <a:buFont typeface="Arial" pitchFamily="34" charset="0"/>
              <a:buNone/>
              <a:defRPr sz="1600" i="1" kern="1200">
                <a:solidFill>
                  <a:schemeClr val="tx1">
                    <a:tint val="75000"/>
                  </a:schemeClr>
                </a:solidFill>
                <a:latin typeface="+mn-lt"/>
                <a:ea typeface="+mn-ea"/>
                <a:cs typeface="+mn-cs"/>
              </a:defRPr>
            </a:lvl3pPr>
            <a:lvl4pPr marL="1371600" indent="0" algn="l" defTabSz="914400" rtl="0" eaLnBrk="1" latinLnBrk="0" hangingPunct="1">
              <a:lnSpc>
                <a:spcPct val="85000"/>
              </a:lnSpc>
              <a:spcBef>
                <a:spcPts val="600"/>
              </a:spcBef>
              <a:buFont typeface="Arial" pitchFamily="34" charset="0"/>
              <a:buNone/>
              <a:defRPr sz="1400" kern="1200">
                <a:solidFill>
                  <a:schemeClr val="tx1">
                    <a:tint val="75000"/>
                  </a:schemeClr>
                </a:solidFill>
                <a:latin typeface="+mn-lt"/>
                <a:ea typeface="+mn-ea"/>
                <a:cs typeface="+mn-cs"/>
              </a:defRPr>
            </a:lvl4pPr>
            <a:lvl5pPr marL="1828800" indent="0" algn="l" defTabSz="914400" rtl="0" eaLnBrk="1" latinLnBrk="0" hangingPunct="1">
              <a:lnSpc>
                <a:spcPct val="85000"/>
              </a:lnSpc>
              <a:spcBef>
                <a:spcPts val="600"/>
              </a:spcBef>
              <a:buFont typeface="Arial" pitchFamily="34" charset="0"/>
              <a:buNone/>
              <a:defRPr sz="1400" kern="1200">
                <a:solidFill>
                  <a:schemeClr val="tx1">
                    <a:tint val="75000"/>
                  </a:schemeClr>
                </a:solidFill>
                <a:latin typeface="+mn-lt"/>
                <a:ea typeface="+mn-ea"/>
                <a:cs typeface="+mn-cs"/>
              </a:defRPr>
            </a:lvl5pPr>
            <a:lvl6pPr marL="2286000" indent="0" algn="l" defTabSz="914400" rtl="0" eaLnBrk="1" latinLnBrk="0" hangingPunct="1">
              <a:lnSpc>
                <a:spcPct val="85000"/>
              </a:lnSpc>
              <a:spcBef>
                <a:spcPts val="600"/>
              </a:spcBef>
              <a:buFont typeface="Arial" pitchFamily="34" charset="0"/>
              <a:buNone/>
              <a:defRPr sz="1400" kern="1200">
                <a:solidFill>
                  <a:schemeClr val="tx1">
                    <a:tint val="75000"/>
                  </a:schemeClr>
                </a:solidFill>
                <a:latin typeface="+mn-lt"/>
                <a:ea typeface="+mn-ea"/>
                <a:cs typeface="+mn-cs"/>
              </a:defRPr>
            </a:lvl6pPr>
            <a:lvl7pPr marL="2743200" indent="0" algn="l" defTabSz="914400" rtl="0" eaLnBrk="1" latinLnBrk="0" hangingPunct="1">
              <a:lnSpc>
                <a:spcPct val="85000"/>
              </a:lnSpc>
              <a:spcBef>
                <a:spcPts val="600"/>
              </a:spcBef>
              <a:buFont typeface="Arial" pitchFamily="34" charset="0"/>
              <a:buNone/>
              <a:defRPr sz="1400" kern="1200">
                <a:solidFill>
                  <a:schemeClr val="tx1">
                    <a:tint val="75000"/>
                  </a:schemeClr>
                </a:solidFill>
                <a:latin typeface="+mn-lt"/>
                <a:ea typeface="+mn-ea"/>
                <a:cs typeface="+mn-cs"/>
              </a:defRPr>
            </a:lvl7pPr>
            <a:lvl8pPr marL="3200400" indent="0" algn="l" defTabSz="914400" rtl="0" eaLnBrk="1" latinLnBrk="0" hangingPunct="1">
              <a:lnSpc>
                <a:spcPct val="85000"/>
              </a:lnSpc>
              <a:spcBef>
                <a:spcPts val="600"/>
              </a:spcBef>
              <a:buFont typeface="Arial" pitchFamily="34" charset="0"/>
              <a:buNone/>
              <a:defRPr sz="1400" kern="1200">
                <a:solidFill>
                  <a:schemeClr val="tx1">
                    <a:tint val="75000"/>
                  </a:schemeClr>
                </a:solidFill>
                <a:latin typeface="+mn-lt"/>
                <a:ea typeface="+mn-ea"/>
                <a:cs typeface="+mn-cs"/>
              </a:defRPr>
            </a:lvl8pPr>
            <a:lvl9pPr marL="3657600" indent="0" algn="l" defTabSz="914400" rtl="0" eaLnBrk="1" latinLnBrk="0" hangingPunct="1">
              <a:lnSpc>
                <a:spcPct val="85000"/>
              </a:lnSpc>
              <a:spcBef>
                <a:spcPts val="600"/>
              </a:spcBef>
              <a:buFont typeface="Arial" pitchFamily="34" charset="0"/>
              <a:buNone/>
              <a:defRPr sz="1400" kern="1200">
                <a:solidFill>
                  <a:schemeClr val="tx1">
                    <a:tint val="75000"/>
                  </a:schemeClr>
                </a:solidFill>
                <a:latin typeface="+mn-lt"/>
                <a:ea typeface="+mn-ea"/>
                <a:cs typeface="+mn-cs"/>
              </a:defRPr>
            </a:lvl9pPr>
          </a:lstStyle>
          <a:p>
            <a:endParaRPr lang="en-GB" sz="4400" dirty="0"/>
          </a:p>
        </p:txBody>
      </p:sp>
      <p:sp>
        <p:nvSpPr>
          <p:cNvPr id="5" name="Slide Number Placeholder 4">
            <a:extLst>
              <a:ext uri="{FF2B5EF4-FFF2-40B4-BE49-F238E27FC236}">
                <a16:creationId xmlns:a16="http://schemas.microsoft.com/office/drawing/2014/main" id="{D570E9E6-3B1D-161F-833A-DC0243783ACA}"/>
              </a:ext>
            </a:extLst>
          </p:cNvPr>
          <p:cNvSpPr>
            <a:spLocks noGrp="1"/>
          </p:cNvSpPr>
          <p:nvPr>
            <p:ph type="sldNum" sz="quarter" idx="12"/>
          </p:nvPr>
        </p:nvSpPr>
        <p:spPr/>
        <p:txBody>
          <a:bodyPr/>
          <a:lstStyle/>
          <a:p>
            <a:fld id="{4FAB73BC-B049-4115-A692-8D63A059BFB8}" type="slidenum">
              <a:rPr lang="en-US" smtClean="0"/>
              <a:pPr/>
              <a:t>46</a:t>
            </a:fld>
            <a:endParaRPr lang="en-US" dirty="0"/>
          </a:p>
        </p:txBody>
      </p:sp>
    </p:spTree>
    <p:extLst>
      <p:ext uri="{BB962C8B-B14F-4D97-AF65-F5344CB8AC3E}">
        <p14:creationId xmlns:p14="http://schemas.microsoft.com/office/powerpoint/2010/main" val="295417212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9AFC06-EA97-F994-E893-E583E92695E1}"/>
              </a:ext>
            </a:extLst>
          </p:cNvPr>
          <p:cNvSpPr>
            <a:spLocks noGrp="1"/>
          </p:cNvSpPr>
          <p:nvPr>
            <p:ph type="title"/>
          </p:nvPr>
        </p:nvSpPr>
        <p:spPr>
          <a:xfrm>
            <a:off x="603504" y="385591"/>
            <a:ext cx="10780776" cy="881349"/>
          </a:xfrm>
        </p:spPr>
        <p:txBody>
          <a:bodyPr>
            <a:normAutofit/>
          </a:bodyPr>
          <a:lstStyle/>
          <a:p>
            <a:r>
              <a:rPr lang="hi-IN" sz="6000" dirty="0">
                <a:latin typeface="Nirmala Text" panose="020B0502040204020203" pitchFamily="34" charset="0"/>
                <a:ea typeface="Nirmala Text" panose="020B0502040204020203" pitchFamily="34" charset="0"/>
                <a:cs typeface="Nirmala Text" panose="020B0502040204020203" pitchFamily="34" charset="0"/>
              </a:rPr>
              <a:t>इसे बहुत महत्व दें!</a:t>
            </a:r>
            <a:endParaRPr lang="en-GB" sz="6000" dirty="0">
              <a:latin typeface="Nirmala Text" panose="020B0502040204020203" pitchFamily="34" charset="0"/>
              <a:ea typeface="Nirmala Text" panose="020B0502040204020203" pitchFamily="34" charset="0"/>
              <a:cs typeface="Nirmala Text" panose="020B0502040204020203" pitchFamily="34" charset="0"/>
            </a:endParaRPr>
          </a:p>
        </p:txBody>
      </p:sp>
      <p:sp>
        <p:nvSpPr>
          <p:cNvPr id="3" name="Text Placeholder 2">
            <a:extLst>
              <a:ext uri="{FF2B5EF4-FFF2-40B4-BE49-F238E27FC236}">
                <a16:creationId xmlns:a16="http://schemas.microsoft.com/office/drawing/2014/main" id="{2588EC0A-852A-8603-983E-8DDDED025034}"/>
              </a:ext>
            </a:extLst>
          </p:cNvPr>
          <p:cNvSpPr>
            <a:spLocks noGrp="1"/>
          </p:cNvSpPr>
          <p:nvPr>
            <p:ph type="body" idx="1"/>
          </p:nvPr>
        </p:nvSpPr>
        <p:spPr>
          <a:xfrm>
            <a:off x="770666" y="5390285"/>
            <a:ext cx="10650667" cy="977463"/>
          </a:xfrm>
        </p:spPr>
        <p:txBody>
          <a:bodyPr>
            <a:normAutofit/>
          </a:bodyPr>
          <a:lstStyle/>
          <a:p>
            <a:r>
              <a:rPr lang="hi-IN" sz="4400" dirty="0">
                <a:latin typeface="Nirmala Text" panose="020B0502040204020203" pitchFamily="34" charset="0"/>
                <a:ea typeface="Nirmala Text" panose="020B0502040204020203" pitchFamily="34" charset="0"/>
                <a:cs typeface="Nirmala Text" panose="020B0502040204020203" pitchFamily="34" charset="0"/>
              </a:rPr>
              <a:t>मत्ती</a:t>
            </a:r>
            <a:r>
              <a:rPr lang="en-GB" sz="4400" dirty="0">
                <a:latin typeface="Nirmala Text" panose="020B0502040204020203" pitchFamily="34" charset="0"/>
                <a:ea typeface="Nirmala Text" panose="020B0502040204020203" pitchFamily="34" charset="0"/>
                <a:cs typeface="Nirmala Text" panose="020B0502040204020203" pitchFamily="34" charset="0"/>
              </a:rPr>
              <a:t> 13:44</a:t>
            </a:r>
          </a:p>
        </p:txBody>
      </p:sp>
      <p:sp>
        <p:nvSpPr>
          <p:cNvPr id="4" name="Slide Number Placeholder 3">
            <a:extLst>
              <a:ext uri="{FF2B5EF4-FFF2-40B4-BE49-F238E27FC236}">
                <a16:creationId xmlns:a16="http://schemas.microsoft.com/office/drawing/2014/main" id="{92431856-6D3A-8C5E-3222-C8427600A195}"/>
              </a:ext>
            </a:extLst>
          </p:cNvPr>
          <p:cNvSpPr>
            <a:spLocks noGrp="1"/>
          </p:cNvSpPr>
          <p:nvPr>
            <p:ph type="sldNum" sz="quarter" idx="12"/>
          </p:nvPr>
        </p:nvSpPr>
        <p:spPr/>
        <p:txBody>
          <a:bodyPr/>
          <a:lstStyle/>
          <a:p>
            <a:fld id="{4FAB73BC-B049-4115-A692-8D63A059BFB8}" type="slidenum">
              <a:rPr lang="en-US" smtClean="0"/>
              <a:pPr/>
              <a:t>47</a:t>
            </a:fld>
            <a:endParaRPr lang="en-US" dirty="0"/>
          </a:p>
        </p:txBody>
      </p:sp>
      <p:sp>
        <p:nvSpPr>
          <p:cNvPr id="5" name="Text Placeholder 2">
            <a:extLst>
              <a:ext uri="{FF2B5EF4-FFF2-40B4-BE49-F238E27FC236}">
                <a16:creationId xmlns:a16="http://schemas.microsoft.com/office/drawing/2014/main" id="{716A0A2D-48C6-49DC-3CCE-965FE91D8EE1}"/>
              </a:ext>
            </a:extLst>
          </p:cNvPr>
          <p:cNvSpPr txBox="1">
            <a:spLocks/>
          </p:cNvSpPr>
          <p:nvPr/>
        </p:nvSpPr>
        <p:spPr>
          <a:xfrm>
            <a:off x="733613" y="1961285"/>
            <a:ext cx="10650667" cy="2932448"/>
          </a:xfrm>
          <a:prstGeom prst="rect">
            <a:avLst/>
          </a:prstGeom>
        </p:spPr>
        <p:txBody>
          <a:bodyPr vert="horz" lIns="91440" tIns="45720" rIns="91440" bIns="45720" rtlCol="0" anchor="t">
            <a:normAutofit/>
          </a:bodyPr>
          <a:lstStyle>
            <a:lvl1pPr marL="0" indent="0" algn="l" defTabSz="914400" rtl="0" eaLnBrk="1" latinLnBrk="0" hangingPunct="1">
              <a:lnSpc>
                <a:spcPct val="85000"/>
              </a:lnSpc>
              <a:spcBef>
                <a:spcPts val="1300"/>
              </a:spcBef>
              <a:buFont typeface="Arial" pitchFamily="34" charset="0"/>
              <a:buNone/>
              <a:defRPr sz="3200" kern="1200">
                <a:solidFill>
                  <a:schemeClr val="tx1"/>
                </a:solidFill>
                <a:latin typeface="+mj-lt"/>
                <a:ea typeface="+mn-ea"/>
                <a:cs typeface="+mn-cs"/>
              </a:defRPr>
            </a:lvl1pPr>
            <a:lvl2pPr marL="457200" indent="0" algn="l" defTabSz="914400" rtl="0" eaLnBrk="1" latinLnBrk="0" hangingPunct="1">
              <a:lnSpc>
                <a:spcPct val="85000"/>
              </a:lnSpc>
              <a:spcBef>
                <a:spcPts val="600"/>
              </a:spcBef>
              <a:buFont typeface="Arial" pitchFamily="34" charset="0"/>
              <a:buNone/>
              <a:defRPr sz="1800" kern="1200">
                <a:solidFill>
                  <a:schemeClr val="tx1">
                    <a:tint val="75000"/>
                  </a:schemeClr>
                </a:solidFill>
                <a:latin typeface="+mn-lt"/>
                <a:ea typeface="+mn-ea"/>
                <a:cs typeface="+mn-cs"/>
              </a:defRPr>
            </a:lvl2pPr>
            <a:lvl3pPr marL="914400" indent="0" algn="l" defTabSz="914400" rtl="0" eaLnBrk="1" latinLnBrk="0" hangingPunct="1">
              <a:lnSpc>
                <a:spcPct val="85000"/>
              </a:lnSpc>
              <a:spcBef>
                <a:spcPts val="600"/>
              </a:spcBef>
              <a:buFont typeface="Arial" pitchFamily="34" charset="0"/>
              <a:buNone/>
              <a:defRPr sz="1600" i="1" kern="1200">
                <a:solidFill>
                  <a:schemeClr val="tx1">
                    <a:tint val="75000"/>
                  </a:schemeClr>
                </a:solidFill>
                <a:latin typeface="+mn-lt"/>
                <a:ea typeface="+mn-ea"/>
                <a:cs typeface="+mn-cs"/>
              </a:defRPr>
            </a:lvl3pPr>
            <a:lvl4pPr marL="1371600" indent="0" algn="l" defTabSz="914400" rtl="0" eaLnBrk="1" latinLnBrk="0" hangingPunct="1">
              <a:lnSpc>
                <a:spcPct val="85000"/>
              </a:lnSpc>
              <a:spcBef>
                <a:spcPts val="600"/>
              </a:spcBef>
              <a:buFont typeface="Arial" pitchFamily="34" charset="0"/>
              <a:buNone/>
              <a:defRPr sz="1400" kern="1200">
                <a:solidFill>
                  <a:schemeClr val="tx1">
                    <a:tint val="75000"/>
                  </a:schemeClr>
                </a:solidFill>
                <a:latin typeface="+mn-lt"/>
                <a:ea typeface="+mn-ea"/>
                <a:cs typeface="+mn-cs"/>
              </a:defRPr>
            </a:lvl4pPr>
            <a:lvl5pPr marL="1828800" indent="0" algn="l" defTabSz="914400" rtl="0" eaLnBrk="1" latinLnBrk="0" hangingPunct="1">
              <a:lnSpc>
                <a:spcPct val="85000"/>
              </a:lnSpc>
              <a:spcBef>
                <a:spcPts val="600"/>
              </a:spcBef>
              <a:buFont typeface="Arial" pitchFamily="34" charset="0"/>
              <a:buNone/>
              <a:defRPr sz="1400" kern="1200">
                <a:solidFill>
                  <a:schemeClr val="tx1">
                    <a:tint val="75000"/>
                  </a:schemeClr>
                </a:solidFill>
                <a:latin typeface="+mn-lt"/>
                <a:ea typeface="+mn-ea"/>
                <a:cs typeface="+mn-cs"/>
              </a:defRPr>
            </a:lvl5pPr>
            <a:lvl6pPr marL="2286000" indent="0" algn="l" defTabSz="914400" rtl="0" eaLnBrk="1" latinLnBrk="0" hangingPunct="1">
              <a:lnSpc>
                <a:spcPct val="85000"/>
              </a:lnSpc>
              <a:spcBef>
                <a:spcPts val="600"/>
              </a:spcBef>
              <a:buFont typeface="Arial" pitchFamily="34" charset="0"/>
              <a:buNone/>
              <a:defRPr sz="1400" kern="1200">
                <a:solidFill>
                  <a:schemeClr val="tx1">
                    <a:tint val="75000"/>
                  </a:schemeClr>
                </a:solidFill>
                <a:latin typeface="+mn-lt"/>
                <a:ea typeface="+mn-ea"/>
                <a:cs typeface="+mn-cs"/>
              </a:defRPr>
            </a:lvl6pPr>
            <a:lvl7pPr marL="2743200" indent="0" algn="l" defTabSz="914400" rtl="0" eaLnBrk="1" latinLnBrk="0" hangingPunct="1">
              <a:lnSpc>
                <a:spcPct val="85000"/>
              </a:lnSpc>
              <a:spcBef>
                <a:spcPts val="600"/>
              </a:spcBef>
              <a:buFont typeface="Arial" pitchFamily="34" charset="0"/>
              <a:buNone/>
              <a:defRPr sz="1400" kern="1200">
                <a:solidFill>
                  <a:schemeClr val="tx1">
                    <a:tint val="75000"/>
                  </a:schemeClr>
                </a:solidFill>
                <a:latin typeface="+mn-lt"/>
                <a:ea typeface="+mn-ea"/>
                <a:cs typeface="+mn-cs"/>
              </a:defRPr>
            </a:lvl7pPr>
            <a:lvl8pPr marL="3200400" indent="0" algn="l" defTabSz="914400" rtl="0" eaLnBrk="1" latinLnBrk="0" hangingPunct="1">
              <a:lnSpc>
                <a:spcPct val="85000"/>
              </a:lnSpc>
              <a:spcBef>
                <a:spcPts val="600"/>
              </a:spcBef>
              <a:buFont typeface="Arial" pitchFamily="34" charset="0"/>
              <a:buNone/>
              <a:defRPr sz="1400" kern="1200">
                <a:solidFill>
                  <a:schemeClr val="tx1">
                    <a:tint val="75000"/>
                  </a:schemeClr>
                </a:solidFill>
                <a:latin typeface="+mn-lt"/>
                <a:ea typeface="+mn-ea"/>
                <a:cs typeface="+mn-cs"/>
              </a:defRPr>
            </a:lvl8pPr>
            <a:lvl9pPr marL="3657600" indent="0" algn="l" defTabSz="914400" rtl="0" eaLnBrk="1" latinLnBrk="0" hangingPunct="1">
              <a:lnSpc>
                <a:spcPct val="85000"/>
              </a:lnSpc>
              <a:spcBef>
                <a:spcPts val="600"/>
              </a:spcBef>
              <a:buFont typeface="Arial" pitchFamily="34" charset="0"/>
              <a:buNone/>
              <a:defRPr sz="1400" kern="1200">
                <a:solidFill>
                  <a:schemeClr val="tx1">
                    <a:tint val="75000"/>
                  </a:schemeClr>
                </a:solidFill>
                <a:latin typeface="+mn-lt"/>
                <a:ea typeface="+mn-ea"/>
                <a:cs typeface="+mn-cs"/>
              </a:defRPr>
            </a:lvl9pPr>
          </a:lstStyle>
          <a:p>
            <a:pPr>
              <a:lnSpc>
                <a:spcPct val="100000"/>
              </a:lnSpc>
            </a:pPr>
            <a:r>
              <a:rPr lang="hi-IN" sz="4400" dirty="0">
                <a:latin typeface="Nirmala Text" panose="020B0502040204020203" pitchFamily="34" charset="0"/>
                <a:ea typeface="Nirmala Text" panose="020B0502040204020203" pitchFamily="34" charset="0"/>
                <a:cs typeface="Nirmala Text" panose="020B0502040204020203" pitchFamily="34" charset="0"/>
              </a:rPr>
              <a:t>स्वर्ग का राज्य खेत में छिपे हुए धन के समान है, जिसे किसी मनुष्य ने पाया और छिपा दिया, और मारे आनन्द के जाकर अपना सब कुछ बेच दिया और उस खेत को मोल ले लिया।</a:t>
            </a:r>
            <a:endParaRPr lang="en-GB" sz="4400" dirty="0">
              <a:latin typeface="Nirmala Text" panose="020B0502040204020203" pitchFamily="34" charset="0"/>
              <a:ea typeface="Nirmala Text" panose="020B0502040204020203" pitchFamily="34" charset="0"/>
              <a:cs typeface="Nirmala Text" panose="020B0502040204020203" pitchFamily="34" charset="0"/>
            </a:endParaRPr>
          </a:p>
        </p:txBody>
      </p:sp>
    </p:spTree>
    <p:extLst>
      <p:ext uri="{BB962C8B-B14F-4D97-AF65-F5344CB8AC3E}">
        <p14:creationId xmlns:p14="http://schemas.microsoft.com/office/powerpoint/2010/main" val="287409037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9AFC06-EA97-F994-E893-E583E92695E1}"/>
              </a:ext>
            </a:extLst>
          </p:cNvPr>
          <p:cNvSpPr>
            <a:spLocks noGrp="1"/>
          </p:cNvSpPr>
          <p:nvPr>
            <p:ph type="title"/>
          </p:nvPr>
        </p:nvSpPr>
        <p:spPr>
          <a:xfrm>
            <a:off x="603504" y="385591"/>
            <a:ext cx="10780776" cy="881349"/>
          </a:xfrm>
        </p:spPr>
        <p:txBody>
          <a:bodyPr>
            <a:normAutofit/>
          </a:bodyPr>
          <a:lstStyle/>
          <a:p>
            <a:r>
              <a:rPr lang="hi-IN" sz="5400" dirty="0">
                <a:latin typeface="Nirmala Text" panose="020B0502040204020203" pitchFamily="34" charset="0"/>
                <a:ea typeface="Nirmala Text" panose="020B0502040204020203" pitchFamily="34" charset="0"/>
                <a:cs typeface="Nirmala Text" panose="020B0502040204020203" pitchFamily="34" charset="0"/>
              </a:rPr>
              <a:t>परमेश्वर को पूरे मन से प्यार करें</a:t>
            </a:r>
            <a:endParaRPr lang="en-GB" sz="5400" dirty="0">
              <a:latin typeface="Nirmala Text" panose="020B0502040204020203" pitchFamily="34" charset="0"/>
              <a:ea typeface="Nirmala Text" panose="020B0502040204020203" pitchFamily="34" charset="0"/>
              <a:cs typeface="Nirmala Text" panose="020B0502040204020203" pitchFamily="34" charset="0"/>
            </a:endParaRPr>
          </a:p>
        </p:txBody>
      </p:sp>
      <p:sp>
        <p:nvSpPr>
          <p:cNvPr id="3" name="Text Placeholder 2">
            <a:extLst>
              <a:ext uri="{FF2B5EF4-FFF2-40B4-BE49-F238E27FC236}">
                <a16:creationId xmlns:a16="http://schemas.microsoft.com/office/drawing/2014/main" id="{2588EC0A-852A-8603-983E-8DDDED025034}"/>
              </a:ext>
            </a:extLst>
          </p:cNvPr>
          <p:cNvSpPr>
            <a:spLocks noGrp="1"/>
          </p:cNvSpPr>
          <p:nvPr>
            <p:ph type="body" idx="1"/>
          </p:nvPr>
        </p:nvSpPr>
        <p:spPr>
          <a:xfrm>
            <a:off x="770666" y="5390285"/>
            <a:ext cx="10650667" cy="977463"/>
          </a:xfrm>
        </p:spPr>
        <p:txBody>
          <a:bodyPr>
            <a:normAutofit/>
          </a:bodyPr>
          <a:lstStyle/>
          <a:p>
            <a:r>
              <a:rPr lang="hi-IN" sz="4400" dirty="0">
                <a:latin typeface="Nirmala Text" panose="020B0502040204020203" pitchFamily="34" charset="0"/>
                <a:ea typeface="Nirmala Text" panose="020B0502040204020203" pitchFamily="34" charset="0"/>
                <a:cs typeface="Nirmala Text" panose="020B0502040204020203" pitchFamily="34" charset="0"/>
              </a:rPr>
              <a:t>मत्ती</a:t>
            </a:r>
            <a:r>
              <a:rPr lang="en-GB" sz="4400" dirty="0">
                <a:latin typeface="Nirmala Text" panose="020B0502040204020203" pitchFamily="34" charset="0"/>
                <a:ea typeface="Nirmala Text" panose="020B0502040204020203" pitchFamily="34" charset="0"/>
                <a:cs typeface="Nirmala Text" panose="020B0502040204020203" pitchFamily="34" charset="0"/>
              </a:rPr>
              <a:t> 22:37</a:t>
            </a:r>
          </a:p>
        </p:txBody>
      </p:sp>
      <p:sp>
        <p:nvSpPr>
          <p:cNvPr id="4" name="Slide Number Placeholder 3">
            <a:extLst>
              <a:ext uri="{FF2B5EF4-FFF2-40B4-BE49-F238E27FC236}">
                <a16:creationId xmlns:a16="http://schemas.microsoft.com/office/drawing/2014/main" id="{92431856-6D3A-8C5E-3222-C8427600A195}"/>
              </a:ext>
            </a:extLst>
          </p:cNvPr>
          <p:cNvSpPr>
            <a:spLocks noGrp="1"/>
          </p:cNvSpPr>
          <p:nvPr>
            <p:ph type="sldNum" sz="quarter" idx="12"/>
          </p:nvPr>
        </p:nvSpPr>
        <p:spPr/>
        <p:txBody>
          <a:bodyPr/>
          <a:lstStyle/>
          <a:p>
            <a:fld id="{4FAB73BC-B049-4115-A692-8D63A059BFB8}" type="slidenum">
              <a:rPr lang="en-US" smtClean="0"/>
              <a:pPr/>
              <a:t>48</a:t>
            </a:fld>
            <a:endParaRPr lang="en-US" dirty="0"/>
          </a:p>
        </p:txBody>
      </p:sp>
      <p:sp>
        <p:nvSpPr>
          <p:cNvPr id="5" name="Text Placeholder 2">
            <a:extLst>
              <a:ext uri="{FF2B5EF4-FFF2-40B4-BE49-F238E27FC236}">
                <a16:creationId xmlns:a16="http://schemas.microsoft.com/office/drawing/2014/main" id="{716A0A2D-48C6-49DC-3CCE-965FE91D8EE1}"/>
              </a:ext>
            </a:extLst>
          </p:cNvPr>
          <p:cNvSpPr txBox="1">
            <a:spLocks/>
          </p:cNvSpPr>
          <p:nvPr/>
        </p:nvSpPr>
        <p:spPr>
          <a:xfrm>
            <a:off x="733613" y="1961285"/>
            <a:ext cx="10650667" cy="2932448"/>
          </a:xfrm>
          <a:prstGeom prst="rect">
            <a:avLst/>
          </a:prstGeom>
        </p:spPr>
        <p:txBody>
          <a:bodyPr vert="horz" lIns="91440" tIns="45720" rIns="91440" bIns="45720" rtlCol="0" anchor="t">
            <a:normAutofit lnSpcReduction="10000"/>
          </a:bodyPr>
          <a:lstStyle>
            <a:lvl1pPr marL="0" indent="0" algn="l" defTabSz="914400" rtl="0" eaLnBrk="1" latinLnBrk="0" hangingPunct="1">
              <a:lnSpc>
                <a:spcPct val="85000"/>
              </a:lnSpc>
              <a:spcBef>
                <a:spcPts val="1300"/>
              </a:spcBef>
              <a:buFont typeface="Arial" pitchFamily="34" charset="0"/>
              <a:buNone/>
              <a:defRPr sz="3200" kern="1200">
                <a:solidFill>
                  <a:schemeClr val="tx1"/>
                </a:solidFill>
                <a:latin typeface="+mj-lt"/>
                <a:ea typeface="+mn-ea"/>
                <a:cs typeface="+mn-cs"/>
              </a:defRPr>
            </a:lvl1pPr>
            <a:lvl2pPr marL="457200" indent="0" algn="l" defTabSz="914400" rtl="0" eaLnBrk="1" latinLnBrk="0" hangingPunct="1">
              <a:lnSpc>
                <a:spcPct val="85000"/>
              </a:lnSpc>
              <a:spcBef>
                <a:spcPts val="600"/>
              </a:spcBef>
              <a:buFont typeface="Arial" pitchFamily="34" charset="0"/>
              <a:buNone/>
              <a:defRPr sz="1800" kern="1200">
                <a:solidFill>
                  <a:schemeClr val="tx1">
                    <a:tint val="75000"/>
                  </a:schemeClr>
                </a:solidFill>
                <a:latin typeface="+mn-lt"/>
                <a:ea typeface="+mn-ea"/>
                <a:cs typeface="+mn-cs"/>
              </a:defRPr>
            </a:lvl2pPr>
            <a:lvl3pPr marL="914400" indent="0" algn="l" defTabSz="914400" rtl="0" eaLnBrk="1" latinLnBrk="0" hangingPunct="1">
              <a:lnSpc>
                <a:spcPct val="85000"/>
              </a:lnSpc>
              <a:spcBef>
                <a:spcPts val="600"/>
              </a:spcBef>
              <a:buFont typeface="Arial" pitchFamily="34" charset="0"/>
              <a:buNone/>
              <a:defRPr sz="1600" i="1" kern="1200">
                <a:solidFill>
                  <a:schemeClr val="tx1">
                    <a:tint val="75000"/>
                  </a:schemeClr>
                </a:solidFill>
                <a:latin typeface="+mn-lt"/>
                <a:ea typeface="+mn-ea"/>
                <a:cs typeface="+mn-cs"/>
              </a:defRPr>
            </a:lvl3pPr>
            <a:lvl4pPr marL="1371600" indent="0" algn="l" defTabSz="914400" rtl="0" eaLnBrk="1" latinLnBrk="0" hangingPunct="1">
              <a:lnSpc>
                <a:spcPct val="85000"/>
              </a:lnSpc>
              <a:spcBef>
                <a:spcPts val="600"/>
              </a:spcBef>
              <a:buFont typeface="Arial" pitchFamily="34" charset="0"/>
              <a:buNone/>
              <a:defRPr sz="1400" kern="1200">
                <a:solidFill>
                  <a:schemeClr val="tx1">
                    <a:tint val="75000"/>
                  </a:schemeClr>
                </a:solidFill>
                <a:latin typeface="+mn-lt"/>
                <a:ea typeface="+mn-ea"/>
                <a:cs typeface="+mn-cs"/>
              </a:defRPr>
            </a:lvl4pPr>
            <a:lvl5pPr marL="1828800" indent="0" algn="l" defTabSz="914400" rtl="0" eaLnBrk="1" latinLnBrk="0" hangingPunct="1">
              <a:lnSpc>
                <a:spcPct val="85000"/>
              </a:lnSpc>
              <a:spcBef>
                <a:spcPts val="600"/>
              </a:spcBef>
              <a:buFont typeface="Arial" pitchFamily="34" charset="0"/>
              <a:buNone/>
              <a:defRPr sz="1400" kern="1200">
                <a:solidFill>
                  <a:schemeClr val="tx1">
                    <a:tint val="75000"/>
                  </a:schemeClr>
                </a:solidFill>
                <a:latin typeface="+mn-lt"/>
                <a:ea typeface="+mn-ea"/>
                <a:cs typeface="+mn-cs"/>
              </a:defRPr>
            </a:lvl5pPr>
            <a:lvl6pPr marL="2286000" indent="0" algn="l" defTabSz="914400" rtl="0" eaLnBrk="1" latinLnBrk="0" hangingPunct="1">
              <a:lnSpc>
                <a:spcPct val="85000"/>
              </a:lnSpc>
              <a:spcBef>
                <a:spcPts val="600"/>
              </a:spcBef>
              <a:buFont typeface="Arial" pitchFamily="34" charset="0"/>
              <a:buNone/>
              <a:defRPr sz="1400" kern="1200">
                <a:solidFill>
                  <a:schemeClr val="tx1">
                    <a:tint val="75000"/>
                  </a:schemeClr>
                </a:solidFill>
                <a:latin typeface="+mn-lt"/>
                <a:ea typeface="+mn-ea"/>
                <a:cs typeface="+mn-cs"/>
              </a:defRPr>
            </a:lvl6pPr>
            <a:lvl7pPr marL="2743200" indent="0" algn="l" defTabSz="914400" rtl="0" eaLnBrk="1" latinLnBrk="0" hangingPunct="1">
              <a:lnSpc>
                <a:spcPct val="85000"/>
              </a:lnSpc>
              <a:spcBef>
                <a:spcPts val="600"/>
              </a:spcBef>
              <a:buFont typeface="Arial" pitchFamily="34" charset="0"/>
              <a:buNone/>
              <a:defRPr sz="1400" kern="1200">
                <a:solidFill>
                  <a:schemeClr val="tx1">
                    <a:tint val="75000"/>
                  </a:schemeClr>
                </a:solidFill>
                <a:latin typeface="+mn-lt"/>
                <a:ea typeface="+mn-ea"/>
                <a:cs typeface="+mn-cs"/>
              </a:defRPr>
            </a:lvl7pPr>
            <a:lvl8pPr marL="3200400" indent="0" algn="l" defTabSz="914400" rtl="0" eaLnBrk="1" latinLnBrk="0" hangingPunct="1">
              <a:lnSpc>
                <a:spcPct val="85000"/>
              </a:lnSpc>
              <a:spcBef>
                <a:spcPts val="600"/>
              </a:spcBef>
              <a:buFont typeface="Arial" pitchFamily="34" charset="0"/>
              <a:buNone/>
              <a:defRPr sz="1400" kern="1200">
                <a:solidFill>
                  <a:schemeClr val="tx1">
                    <a:tint val="75000"/>
                  </a:schemeClr>
                </a:solidFill>
                <a:latin typeface="+mn-lt"/>
                <a:ea typeface="+mn-ea"/>
                <a:cs typeface="+mn-cs"/>
              </a:defRPr>
            </a:lvl8pPr>
            <a:lvl9pPr marL="3657600" indent="0" algn="l" defTabSz="914400" rtl="0" eaLnBrk="1" latinLnBrk="0" hangingPunct="1">
              <a:lnSpc>
                <a:spcPct val="85000"/>
              </a:lnSpc>
              <a:spcBef>
                <a:spcPts val="600"/>
              </a:spcBef>
              <a:buFont typeface="Arial" pitchFamily="34" charset="0"/>
              <a:buNone/>
              <a:defRPr sz="1400" kern="1200">
                <a:solidFill>
                  <a:schemeClr val="tx1">
                    <a:tint val="75000"/>
                  </a:schemeClr>
                </a:solidFill>
                <a:latin typeface="+mn-lt"/>
                <a:ea typeface="+mn-ea"/>
                <a:cs typeface="+mn-cs"/>
              </a:defRPr>
            </a:lvl9pPr>
          </a:lstStyle>
          <a:p>
            <a:pPr>
              <a:lnSpc>
                <a:spcPct val="100000"/>
              </a:lnSpc>
            </a:pPr>
            <a:r>
              <a:rPr lang="hi-IN" sz="4400" dirty="0">
                <a:latin typeface="Nirmala Text" panose="020B0502040204020203" pitchFamily="34" charset="0"/>
                <a:ea typeface="Nirmala Text" panose="020B0502040204020203" pitchFamily="34" charset="0"/>
                <a:cs typeface="Nirmala Text" panose="020B0502040204020203" pitchFamily="34" charset="0"/>
              </a:rPr>
              <a:t>यीशु ने जवाब दिया</a:t>
            </a:r>
            <a:r>
              <a:rPr lang="en-GB" sz="4400" dirty="0">
                <a:latin typeface="Nirmala Text" panose="020B0502040204020203" pitchFamily="34" charset="0"/>
                <a:ea typeface="Nirmala Text" panose="020B0502040204020203" pitchFamily="34" charset="0"/>
                <a:cs typeface="Nirmala Text" panose="020B0502040204020203" pitchFamily="34" charset="0"/>
              </a:rPr>
              <a:t>: </a:t>
            </a:r>
          </a:p>
          <a:p>
            <a:pPr>
              <a:lnSpc>
                <a:spcPct val="100000"/>
              </a:lnSpc>
            </a:pPr>
            <a:r>
              <a:rPr lang="hi-IN" sz="4400" dirty="0">
                <a:latin typeface="Nirmala Text" panose="020B0502040204020203" pitchFamily="34" charset="0"/>
                <a:ea typeface="Nirmala Text" panose="020B0502040204020203" pitchFamily="34" charset="0"/>
                <a:cs typeface="Nirmala Text" panose="020B0502040204020203" pitchFamily="34" charset="0"/>
              </a:rPr>
              <a:t>तू परमेश्‍वर अपने प्रभु से अपने सारे मन और अपने सारे प्राण और अपनी सारी बुद्धि के साथ प्रेम रख।</a:t>
            </a:r>
            <a:endParaRPr lang="en-GB" sz="4400" dirty="0">
              <a:latin typeface="Nirmala Text" panose="020B0502040204020203" pitchFamily="34" charset="0"/>
              <a:ea typeface="Nirmala Text" panose="020B0502040204020203" pitchFamily="34" charset="0"/>
              <a:cs typeface="Nirmala Text" panose="020B0502040204020203" pitchFamily="34" charset="0"/>
            </a:endParaRPr>
          </a:p>
        </p:txBody>
      </p:sp>
    </p:spTree>
    <p:extLst>
      <p:ext uri="{BB962C8B-B14F-4D97-AF65-F5344CB8AC3E}">
        <p14:creationId xmlns:p14="http://schemas.microsoft.com/office/powerpoint/2010/main" val="1479955783"/>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9AFC06-EA97-F994-E893-E583E92695E1}"/>
              </a:ext>
            </a:extLst>
          </p:cNvPr>
          <p:cNvSpPr>
            <a:spLocks noGrp="1"/>
          </p:cNvSpPr>
          <p:nvPr>
            <p:ph type="title"/>
          </p:nvPr>
        </p:nvSpPr>
        <p:spPr>
          <a:xfrm>
            <a:off x="603504" y="385591"/>
            <a:ext cx="10780776" cy="881349"/>
          </a:xfrm>
        </p:spPr>
        <p:txBody>
          <a:bodyPr>
            <a:normAutofit/>
          </a:bodyPr>
          <a:lstStyle/>
          <a:p>
            <a:r>
              <a:rPr lang="hi-IN" sz="6000" dirty="0">
                <a:latin typeface="Nirmala Text" panose="020B0502040204020203" pitchFamily="34" charset="0"/>
                <a:ea typeface="Nirmala Text" panose="020B0502040204020203" pitchFamily="34" charset="0"/>
                <a:cs typeface="Nirmala Text" panose="020B0502040204020203" pitchFamily="34" charset="0"/>
              </a:rPr>
              <a:t>परमेश्वर को खोजें</a:t>
            </a:r>
            <a:endParaRPr lang="en-GB" sz="6000" dirty="0">
              <a:latin typeface="Nirmala Text" panose="020B0502040204020203" pitchFamily="34" charset="0"/>
              <a:ea typeface="Nirmala Text" panose="020B0502040204020203" pitchFamily="34" charset="0"/>
              <a:cs typeface="Nirmala Text" panose="020B0502040204020203" pitchFamily="34" charset="0"/>
            </a:endParaRPr>
          </a:p>
        </p:txBody>
      </p:sp>
      <p:sp>
        <p:nvSpPr>
          <p:cNvPr id="3" name="Text Placeholder 2">
            <a:extLst>
              <a:ext uri="{FF2B5EF4-FFF2-40B4-BE49-F238E27FC236}">
                <a16:creationId xmlns:a16="http://schemas.microsoft.com/office/drawing/2014/main" id="{2588EC0A-852A-8603-983E-8DDDED025034}"/>
              </a:ext>
            </a:extLst>
          </p:cNvPr>
          <p:cNvSpPr>
            <a:spLocks noGrp="1"/>
          </p:cNvSpPr>
          <p:nvPr>
            <p:ph type="body" idx="1"/>
          </p:nvPr>
        </p:nvSpPr>
        <p:spPr>
          <a:xfrm>
            <a:off x="770666" y="5390285"/>
            <a:ext cx="10650667" cy="977463"/>
          </a:xfrm>
        </p:spPr>
        <p:txBody>
          <a:bodyPr>
            <a:normAutofit/>
          </a:bodyPr>
          <a:lstStyle/>
          <a:p>
            <a:r>
              <a:rPr lang="hi-IN" sz="4400" dirty="0">
                <a:latin typeface="Nirmala Text" panose="020B0502040204020203" pitchFamily="34" charset="0"/>
                <a:ea typeface="Nirmala Text" panose="020B0502040204020203" pitchFamily="34" charset="0"/>
                <a:cs typeface="Nirmala Text" panose="020B0502040204020203" pitchFamily="34" charset="0"/>
              </a:rPr>
              <a:t>भजन संहिता</a:t>
            </a:r>
            <a:r>
              <a:rPr lang="en-GB" sz="4400" dirty="0">
                <a:latin typeface="Nirmala Text" panose="020B0502040204020203" pitchFamily="34" charset="0"/>
                <a:ea typeface="Nirmala Text" panose="020B0502040204020203" pitchFamily="34" charset="0"/>
                <a:cs typeface="Nirmala Text" panose="020B0502040204020203" pitchFamily="34" charset="0"/>
              </a:rPr>
              <a:t> 63:1</a:t>
            </a:r>
          </a:p>
        </p:txBody>
      </p:sp>
      <p:sp>
        <p:nvSpPr>
          <p:cNvPr id="4" name="Slide Number Placeholder 3">
            <a:extLst>
              <a:ext uri="{FF2B5EF4-FFF2-40B4-BE49-F238E27FC236}">
                <a16:creationId xmlns:a16="http://schemas.microsoft.com/office/drawing/2014/main" id="{92431856-6D3A-8C5E-3222-C8427600A195}"/>
              </a:ext>
            </a:extLst>
          </p:cNvPr>
          <p:cNvSpPr>
            <a:spLocks noGrp="1"/>
          </p:cNvSpPr>
          <p:nvPr>
            <p:ph type="sldNum" sz="quarter" idx="12"/>
          </p:nvPr>
        </p:nvSpPr>
        <p:spPr/>
        <p:txBody>
          <a:bodyPr/>
          <a:lstStyle/>
          <a:p>
            <a:fld id="{4FAB73BC-B049-4115-A692-8D63A059BFB8}" type="slidenum">
              <a:rPr lang="en-US" smtClean="0"/>
              <a:pPr/>
              <a:t>49</a:t>
            </a:fld>
            <a:endParaRPr lang="en-US" dirty="0"/>
          </a:p>
        </p:txBody>
      </p:sp>
      <p:sp>
        <p:nvSpPr>
          <p:cNvPr id="5" name="Text Placeholder 2">
            <a:extLst>
              <a:ext uri="{FF2B5EF4-FFF2-40B4-BE49-F238E27FC236}">
                <a16:creationId xmlns:a16="http://schemas.microsoft.com/office/drawing/2014/main" id="{716A0A2D-48C6-49DC-3CCE-965FE91D8EE1}"/>
              </a:ext>
            </a:extLst>
          </p:cNvPr>
          <p:cNvSpPr txBox="1">
            <a:spLocks/>
          </p:cNvSpPr>
          <p:nvPr/>
        </p:nvSpPr>
        <p:spPr>
          <a:xfrm>
            <a:off x="733613" y="1961285"/>
            <a:ext cx="10650667" cy="2932448"/>
          </a:xfrm>
          <a:prstGeom prst="rect">
            <a:avLst/>
          </a:prstGeom>
        </p:spPr>
        <p:txBody>
          <a:bodyPr vert="horz" lIns="91440" tIns="45720" rIns="91440" bIns="45720" rtlCol="0" anchor="t">
            <a:normAutofit/>
          </a:bodyPr>
          <a:lstStyle>
            <a:lvl1pPr marL="0" indent="0" algn="l" defTabSz="914400" rtl="0" eaLnBrk="1" latinLnBrk="0" hangingPunct="1">
              <a:lnSpc>
                <a:spcPct val="85000"/>
              </a:lnSpc>
              <a:spcBef>
                <a:spcPts val="1300"/>
              </a:spcBef>
              <a:buFont typeface="Arial" pitchFamily="34" charset="0"/>
              <a:buNone/>
              <a:defRPr sz="3200" kern="1200">
                <a:solidFill>
                  <a:schemeClr val="tx1"/>
                </a:solidFill>
                <a:latin typeface="+mj-lt"/>
                <a:ea typeface="+mn-ea"/>
                <a:cs typeface="+mn-cs"/>
              </a:defRPr>
            </a:lvl1pPr>
            <a:lvl2pPr marL="457200" indent="0" algn="l" defTabSz="914400" rtl="0" eaLnBrk="1" latinLnBrk="0" hangingPunct="1">
              <a:lnSpc>
                <a:spcPct val="85000"/>
              </a:lnSpc>
              <a:spcBef>
                <a:spcPts val="600"/>
              </a:spcBef>
              <a:buFont typeface="Arial" pitchFamily="34" charset="0"/>
              <a:buNone/>
              <a:defRPr sz="1800" kern="1200">
                <a:solidFill>
                  <a:schemeClr val="tx1">
                    <a:tint val="75000"/>
                  </a:schemeClr>
                </a:solidFill>
                <a:latin typeface="+mn-lt"/>
                <a:ea typeface="+mn-ea"/>
                <a:cs typeface="+mn-cs"/>
              </a:defRPr>
            </a:lvl2pPr>
            <a:lvl3pPr marL="914400" indent="0" algn="l" defTabSz="914400" rtl="0" eaLnBrk="1" latinLnBrk="0" hangingPunct="1">
              <a:lnSpc>
                <a:spcPct val="85000"/>
              </a:lnSpc>
              <a:spcBef>
                <a:spcPts val="600"/>
              </a:spcBef>
              <a:buFont typeface="Arial" pitchFamily="34" charset="0"/>
              <a:buNone/>
              <a:defRPr sz="1600" i="1" kern="1200">
                <a:solidFill>
                  <a:schemeClr val="tx1">
                    <a:tint val="75000"/>
                  </a:schemeClr>
                </a:solidFill>
                <a:latin typeface="+mn-lt"/>
                <a:ea typeface="+mn-ea"/>
                <a:cs typeface="+mn-cs"/>
              </a:defRPr>
            </a:lvl3pPr>
            <a:lvl4pPr marL="1371600" indent="0" algn="l" defTabSz="914400" rtl="0" eaLnBrk="1" latinLnBrk="0" hangingPunct="1">
              <a:lnSpc>
                <a:spcPct val="85000"/>
              </a:lnSpc>
              <a:spcBef>
                <a:spcPts val="600"/>
              </a:spcBef>
              <a:buFont typeface="Arial" pitchFamily="34" charset="0"/>
              <a:buNone/>
              <a:defRPr sz="1400" kern="1200">
                <a:solidFill>
                  <a:schemeClr val="tx1">
                    <a:tint val="75000"/>
                  </a:schemeClr>
                </a:solidFill>
                <a:latin typeface="+mn-lt"/>
                <a:ea typeface="+mn-ea"/>
                <a:cs typeface="+mn-cs"/>
              </a:defRPr>
            </a:lvl4pPr>
            <a:lvl5pPr marL="1828800" indent="0" algn="l" defTabSz="914400" rtl="0" eaLnBrk="1" latinLnBrk="0" hangingPunct="1">
              <a:lnSpc>
                <a:spcPct val="85000"/>
              </a:lnSpc>
              <a:spcBef>
                <a:spcPts val="600"/>
              </a:spcBef>
              <a:buFont typeface="Arial" pitchFamily="34" charset="0"/>
              <a:buNone/>
              <a:defRPr sz="1400" kern="1200">
                <a:solidFill>
                  <a:schemeClr val="tx1">
                    <a:tint val="75000"/>
                  </a:schemeClr>
                </a:solidFill>
                <a:latin typeface="+mn-lt"/>
                <a:ea typeface="+mn-ea"/>
                <a:cs typeface="+mn-cs"/>
              </a:defRPr>
            </a:lvl5pPr>
            <a:lvl6pPr marL="2286000" indent="0" algn="l" defTabSz="914400" rtl="0" eaLnBrk="1" latinLnBrk="0" hangingPunct="1">
              <a:lnSpc>
                <a:spcPct val="85000"/>
              </a:lnSpc>
              <a:spcBef>
                <a:spcPts val="600"/>
              </a:spcBef>
              <a:buFont typeface="Arial" pitchFamily="34" charset="0"/>
              <a:buNone/>
              <a:defRPr sz="1400" kern="1200">
                <a:solidFill>
                  <a:schemeClr val="tx1">
                    <a:tint val="75000"/>
                  </a:schemeClr>
                </a:solidFill>
                <a:latin typeface="+mn-lt"/>
                <a:ea typeface="+mn-ea"/>
                <a:cs typeface="+mn-cs"/>
              </a:defRPr>
            </a:lvl6pPr>
            <a:lvl7pPr marL="2743200" indent="0" algn="l" defTabSz="914400" rtl="0" eaLnBrk="1" latinLnBrk="0" hangingPunct="1">
              <a:lnSpc>
                <a:spcPct val="85000"/>
              </a:lnSpc>
              <a:spcBef>
                <a:spcPts val="600"/>
              </a:spcBef>
              <a:buFont typeface="Arial" pitchFamily="34" charset="0"/>
              <a:buNone/>
              <a:defRPr sz="1400" kern="1200">
                <a:solidFill>
                  <a:schemeClr val="tx1">
                    <a:tint val="75000"/>
                  </a:schemeClr>
                </a:solidFill>
                <a:latin typeface="+mn-lt"/>
                <a:ea typeface="+mn-ea"/>
                <a:cs typeface="+mn-cs"/>
              </a:defRPr>
            </a:lvl7pPr>
            <a:lvl8pPr marL="3200400" indent="0" algn="l" defTabSz="914400" rtl="0" eaLnBrk="1" latinLnBrk="0" hangingPunct="1">
              <a:lnSpc>
                <a:spcPct val="85000"/>
              </a:lnSpc>
              <a:spcBef>
                <a:spcPts val="600"/>
              </a:spcBef>
              <a:buFont typeface="Arial" pitchFamily="34" charset="0"/>
              <a:buNone/>
              <a:defRPr sz="1400" kern="1200">
                <a:solidFill>
                  <a:schemeClr val="tx1">
                    <a:tint val="75000"/>
                  </a:schemeClr>
                </a:solidFill>
                <a:latin typeface="+mn-lt"/>
                <a:ea typeface="+mn-ea"/>
                <a:cs typeface="+mn-cs"/>
              </a:defRPr>
            </a:lvl8pPr>
            <a:lvl9pPr marL="3657600" indent="0" algn="l" defTabSz="914400" rtl="0" eaLnBrk="1" latinLnBrk="0" hangingPunct="1">
              <a:lnSpc>
                <a:spcPct val="85000"/>
              </a:lnSpc>
              <a:spcBef>
                <a:spcPts val="600"/>
              </a:spcBef>
              <a:buFont typeface="Arial" pitchFamily="34" charset="0"/>
              <a:buNone/>
              <a:defRPr sz="1400" kern="1200">
                <a:solidFill>
                  <a:schemeClr val="tx1">
                    <a:tint val="75000"/>
                  </a:schemeClr>
                </a:solidFill>
                <a:latin typeface="+mn-lt"/>
                <a:ea typeface="+mn-ea"/>
                <a:cs typeface="+mn-cs"/>
              </a:defRPr>
            </a:lvl9pPr>
          </a:lstStyle>
          <a:p>
            <a:pPr>
              <a:lnSpc>
                <a:spcPct val="100000"/>
              </a:lnSpc>
            </a:pPr>
            <a:r>
              <a:rPr lang="hi-IN" sz="4400" dirty="0">
                <a:latin typeface="Nirmala Text" panose="020B0502040204020203" pitchFamily="34" charset="0"/>
                <a:ea typeface="Nirmala Text" panose="020B0502040204020203" pitchFamily="34" charset="0"/>
                <a:cs typeface="Nirmala Text" panose="020B0502040204020203" pitchFamily="34" charset="0"/>
              </a:rPr>
              <a:t>हे परमेश्‍वर, तू मेरा परमेश्‍वर है, मैं तुझे यत्न से ढूँढ़ूँगा; सूखी और निर्जल ऊसर भूमि पर, मेरा मन तेरा प्यासा है, मेरा शरीर तेरा अति अभिलाषी है।</a:t>
            </a:r>
            <a:endParaRPr lang="en-GB" sz="4400" dirty="0">
              <a:latin typeface="Nirmala Text" panose="020B0502040204020203" pitchFamily="34" charset="0"/>
              <a:ea typeface="Nirmala Text" panose="020B0502040204020203" pitchFamily="34" charset="0"/>
              <a:cs typeface="Nirmala Text" panose="020B0502040204020203" pitchFamily="34" charset="0"/>
            </a:endParaRPr>
          </a:p>
        </p:txBody>
      </p:sp>
    </p:spTree>
    <p:extLst>
      <p:ext uri="{BB962C8B-B14F-4D97-AF65-F5344CB8AC3E}">
        <p14:creationId xmlns:p14="http://schemas.microsoft.com/office/powerpoint/2010/main" val="41060555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9AFC06-EA97-F994-E893-E583E92695E1}"/>
              </a:ext>
            </a:extLst>
          </p:cNvPr>
          <p:cNvSpPr>
            <a:spLocks noGrp="1"/>
          </p:cNvSpPr>
          <p:nvPr>
            <p:ph type="title"/>
          </p:nvPr>
        </p:nvSpPr>
        <p:spPr>
          <a:xfrm>
            <a:off x="603504" y="385591"/>
            <a:ext cx="10780776" cy="881349"/>
          </a:xfrm>
        </p:spPr>
        <p:txBody>
          <a:bodyPr>
            <a:normAutofit/>
          </a:bodyPr>
          <a:lstStyle/>
          <a:p>
            <a:r>
              <a:rPr lang="hi-IN" sz="6000" dirty="0">
                <a:latin typeface="Nirmala Text" panose="020B0502040204020203" pitchFamily="34" charset="0"/>
                <a:ea typeface="Nirmala Text" panose="020B0502040204020203" pitchFamily="34" charset="0"/>
                <a:cs typeface="Nirmala Text" panose="020B0502040204020203" pitchFamily="34" charset="0"/>
              </a:rPr>
              <a:t>हमारा लक्ष्य</a:t>
            </a:r>
            <a:endParaRPr lang="en-GB" sz="6000" dirty="0">
              <a:latin typeface="Nirmala Text" panose="020B0502040204020203" pitchFamily="34" charset="0"/>
              <a:ea typeface="Nirmala Text" panose="020B0502040204020203" pitchFamily="34" charset="0"/>
              <a:cs typeface="Nirmala Text" panose="020B0502040204020203" pitchFamily="34" charset="0"/>
            </a:endParaRPr>
          </a:p>
        </p:txBody>
      </p:sp>
      <p:sp>
        <p:nvSpPr>
          <p:cNvPr id="3" name="Text Placeholder 2">
            <a:extLst>
              <a:ext uri="{FF2B5EF4-FFF2-40B4-BE49-F238E27FC236}">
                <a16:creationId xmlns:a16="http://schemas.microsoft.com/office/drawing/2014/main" id="{2588EC0A-852A-8603-983E-8DDDED025034}"/>
              </a:ext>
            </a:extLst>
          </p:cNvPr>
          <p:cNvSpPr>
            <a:spLocks noGrp="1"/>
          </p:cNvSpPr>
          <p:nvPr>
            <p:ph type="body" idx="1"/>
          </p:nvPr>
        </p:nvSpPr>
        <p:spPr>
          <a:xfrm>
            <a:off x="770666" y="5390285"/>
            <a:ext cx="10650667" cy="977463"/>
          </a:xfrm>
        </p:spPr>
        <p:txBody>
          <a:bodyPr>
            <a:normAutofit/>
          </a:bodyPr>
          <a:lstStyle/>
          <a:p>
            <a:r>
              <a:rPr lang="hi-IN" sz="4000" dirty="0">
                <a:latin typeface="Nirmala Text" panose="020B0502040204020203" pitchFamily="34" charset="0"/>
                <a:ea typeface="Nirmala Text" panose="020B0502040204020203" pitchFamily="34" charset="0"/>
                <a:cs typeface="Nirmala Text" panose="020B0502040204020203" pitchFamily="34" charset="0"/>
              </a:rPr>
              <a:t>हम मरने के बाद परमेश्वर के पास जाना चाहते हैं</a:t>
            </a:r>
            <a:endParaRPr lang="en-GB" sz="4000" dirty="0">
              <a:latin typeface="Nirmala Text" panose="020B0502040204020203" pitchFamily="34" charset="0"/>
              <a:ea typeface="Nirmala Text" panose="020B0502040204020203" pitchFamily="34" charset="0"/>
              <a:cs typeface="Nirmala Text" panose="020B0502040204020203" pitchFamily="34" charset="0"/>
            </a:endParaRPr>
          </a:p>
        </p:txBody>
      </p:sp>
      <p:pic>
        <p:nvPicPr>
          <p:cNvPr id="5" name="Graphic 4" descr="Walk">
            <a:extLst>
              <a:ext uri="{FF2B5EF4-FFF2-40B4-BE49-F238E27FC236}">
                <a16:creationId xmlns:a16="http://schemas.microsoft.com/office/drawing/2014/main" id="{A6610A51-0517-2F58-67BA-985C7D288C89}"/>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1981200" y="3767667"/>
            <a:ext cx="914400" cy="914400"/>
          </a:xfrm>
          <a:prstGeom prst="rect">
            <a:avLst/>
          </a:prstGeom>
        </p:spPr>
      </p:pic>
      <mc:AlternateContent xmlns:mc="http://schemas.openxmlformats.org/markup-compatibility/2006" xmlns:p14="http://schemas.microsoft.com/office/powerpoint/2010/main">
        <mc:Choice Requires="p14">
          <p:contentPart p14:bwMode="auto" r:id="rId4">
            <p14:nvContentPartPr>
              <p14:cNvPr id="6" name="Ink 5">
                <a:extLst>
                  <a:ext uri="{FF2B5EF4-FFF2-40B4-BE49-F238E27FC236}">
                    <a16:creationId xmlns:a16="http://schemas.microsoft.com/office/drawing/2014/main" id="{99A9724C-5D6A-A90C-6E30-B47F665B5CA9}"/>
                  </a:ext>
                </a:extLst>
              </p14:cNvPr>
              <p14:cNvContentPartPr/>
              <p14:nvPr/>
            </p14:nvContentPartPr>
            <p14:xfrm>
              <a:off x="7772693" y="946853"/>
              <a:ext cx="3202560" cy="3192480"/>
            </p14:xfrm>
          </p:contentPart>
        </mc:Choice>
        <mc:Fallback xmlns="">
          <p:pic>
            <p:nvPicPr>
              <p:cNvPr id="6" name="Ink 5">
                <a:extLst>
                  <a:ext uri="{FF2B5EF4-FFF2-40B4-BE49-F238E27FC236}">
                    <a16:creationId xmlns:a16="http://schemas.microsoft.com/office/drawing/2014/main" id="{99A9724C-5D6A-A90C-6E30-B47F665B5CA9}"/>
                  </a:ext>
                </a:extLst>
              </p:cNvPr>
              <p:cNvPicPr/>
              <p:nvPr/>
            </p:nvPicPr>
            <p:blipFill>
              <a:blip r:embed="rId5"/>
              <a:stretch>
                <a:fillRect/>
              </a:stretch>
            </p:blipFill>
            <p:spPr>
              <a:xfrm>
                <a:off x="7764053" y="938213"/>
                <a:ext cx="3220200" cy="3210120"/>
              </a:xfrm>
              <a:prstGeom prst="rect">
                <a:avLst/>
              </a:prstGeom>
            </p:spPr>
          </p:pic>
        </mc:Fallback>
      </mc:AlternateContent>
      <mc:AlternateContent xmlns:mc="http://schemas.openxmlformats.org/markup-compatibility/2006" xmlns:p14="http://schemas.microsoft.com/office/powerpoint/2010/main">
        <mc:Choice Requires="p14">
          <p:contentPart p14:bwMode="auto" r:id="rId6">
            <p14:nvContentPartPr>
              <p14:cNvPr id="7" name="Ink 6">
                <a:extLst>
                  <a:ext uri="{FF2B5EF4-FFF2-40B4-BE49-F238E27FC236}">
                    <a16:creationId xmlns:a16="http://schemas.microsoft.com/office/drawing/2014/main" id="{11293FF1-D2FF-5762-660D-757909F98EE1}"/>
                  </a:ext>
                </a:extLst>
              </p14:cNvPr>
              <p14:cNvContentPartPr/>
              <p14:nvPr/>
            </p14:nvContentPartPr>
            <p14:xfrm>
              <a:off x="7162493" y="1726973"/>
              <a:ext cx="313560" cy="136080"/>
            </p14:xfrm>
          </p:contentPart>
        </mc:Choice>
        <mc:Fallback xmlns="">
          <p:pic>
            <p:nvPicPr>
              <p:cNvPr id="7" name="Ink 6">
                <a:extLst>
                  <a:ext uri="{FF2B5EF4-FFF2-40B4-BE49-F238E27FC236}">
                    <a16:creationId xmlns:a16="http://schemas.microsoft.com/office/drawing/2014/main" id="{11293FF1-D2FF-5762-660D-757909F98EE1}"/>
                  </a:ext>
                </a:extLst>
              </p:cNvPr>
              <p:cNvPicPr/>
              <p:nvPr/>
            </p:nvPicPr>
            <p:blipFill>
              <a:blip r:embed="rId7"/>
              <a:stretch>
                <a:fillRect/>
              </a:stretch>
            </p:blipFill>
            <p:spPr>
              <a:xfrm>
                <a:off x="7153853" y="1717973"/>
                <a:ext cx="331200" cy="153720"/>
              </a:xfrm>
              <a:prstGeom prst="rect">
                <a:avLst/>
              </a:prstGeom>
            </p:spPr>
          </p:pic>
        </mc:Fallback>
      </mc:AlternateContent>
      <mc:AlternateContent xmlns:mc="http://schemas.openxmlformats.org/markup-compatibility/2006" xmlns:p14="http://schemas.microsoft.com/office/powerpoint/2010/main">
        <mc:Choice Requires="p14">
          <p:contentPart p14:bwMode="auto" r:id="rId8">
            <p14:nvContentPartPr>
              <p14:cNvPr id="8" name="Ink 7">
                <a:extLst>
                  <a:ext uri="{FF2B5EF4-FFF2-40B4-BE49-F238E27FC236}">
                    <a16:creationId xmlns:a16="http://schemas.microsoft.com/office/drawing/2014/main" id="{8D8ACEAE-0A8B-5A41-0512-2AC9831649F2}"/>
                  </a:ext>
                </a:extLst>
              </p14:cNvPr>
              <p14:cNvContentPartPr/>
              <p14:nvPr/>
            </p14:nvContentPartPr>
            <p14:xfrm>
              <a:off x="7154213" y="2517893"/>
              <a:ext cx="299160" cy="39240"/>
            </p14:xfrm>
          </p:contentPart>
        </mc:Choice>
        <mc:Fallback xmlns="">
          <p:pic>
            <p:nvPicPr>
              <p:cNvPr id="8" name="Ink 7">
                <a:extLst>
                  <a:ext uri="{FF2B5EF4-FFF2-40B4-BE49-F238E27FC236}">
                    <a16:creationId xmlns:a16="http://schemas.microsoft.com/office/drawing/2014/main" id="{8D8ACEAE-0A8B-5A41-0512-2AC9831649F2}"/>
                  </a:ext>
                </a:extLst>
              </p:cNvPr>
              <p:cNvPicPr/>
              <p:nvPr/>
            </p:nvPicPr>
            <p:blipFill>
              <a:blip r:embed="rId9"/>
              <a:stretch>
                <a:fillRect/>
              </a:stretch>
            </p:blipFill>
            <p:spPr>
              <a:xfrm>
                <a:off x="7145573" y="2508893"/>
                <a:ext cx="316800" cy="56880"/>
              </a:xfrm>
              <a:prstGeom prst="rect">
                <a:avLst/>
              </a:prstGeom>
            </p:spPr>
          </p:pic>
        </mc:Fallback>
      </mc:AlternateContent>
      <mc:AlternateContent xmlns:mc="http://schemas.openxmlformats.org/markup-compatibility/2006" xmlns:p14="http://schemas.microsoft.com/office/powerpoint/2010/main">
        <mc:Choice Requires="p14">
          <p:contentPart p14:bwMode="auto" r:id="rId10">
            <p14:nvContentPartPr>
              <p14:cNvPr id="9" name="Ink 8">
                <a:extLst>
                  <a:ext uri="{FF2B5EF4-FFF2-40B4-BE49-F238E27FC236}">
                    <a16:creationId xmlns:a16="http://schemas.microsoft.com/office/drawing/2014/main" id="{DD15A57E-5C12-AE14-5389-E16C15B318C3}"/>
                  </a:ext>
                </a:extLst>
              </p14:cNvPr>
              <p14:cNvContentPartPr/>
              <p14:nvPr/>
            </p14:nvContentPartPr>
            <p14:xfrm>
              <a:off x="7332053" y="3145373"/>
              <a:ext cx="272160" cy="30240"/>
            </p14:xfrm>
          </p:contentPart>
        </mc:Choice>
        <mc:Fallback xmlns="">
          <p:pic>
            <p:nvPicPr>
              <p:cNvPr id="9" name="Ink 8">
                <a:extLst>
                  <a:ext uri="{FF2B5EF4-FFF2-40B4-BE49-F238E27FC236}">
                    <a16:creationId xmlns:a16="http://schemas.microsoft.com/office/drawing/2014/main" id="{DD15A57E-5C12-AE14-5389-E16C15B318C3}"/>
                  </a:ext>
                </a:extLst>
              </p:cNvPr>
              <p:cNvPicPr/>
              <p:nvPr/>
            </p:nvPicPr>
            <p:blipFill>
              <a:blip r:embed="rId11"/>
              <a:stretch>
                <a:fillRect/>
              </a:stretch>
            </p:blipFill>
            <p:spPr>
              <a:xfrm>
                <a:off x="7323053" y="3136373"/>
                <a:ext cx="289800" cy="47880"/>
              </a:xfrm>
              <a:prstGeom prst="rect">
                <a:avLst/>
              </a:prstGeom>
            </p:spPr>
          </p:pic>
        </mc:Fallback>
      </mc:AlternateContent>
      <p:grpSp>
        <p:nvGrpSpPr>
          <p:cNvPr id="12" name="Group 11">
            <a:extLst>
              <a:ext uri="{FF2B5EF4-FFF2-40B4-BE49-F238E27FC236}">
                <a16:creationId xmlns:a16="http://schemas.microsoft.com/office/drawing/2014/main" id="{F6414401-5EE8-402C-F329-4B33D65C23ED}"/>
              </a:ext>
            </a:extLst>
          </p:cNvPr>
          <p:cNvGrpSpPr/>
          <p:nvPr/>
        </p:nvGrpSpPr>
        <p:grpSpPr>
          <a:xfrm>
            <a:off x="7743893" y="3657653"/>
            <a:ext cx="748800" cy="848880"/>
            <a:chOff x="7743893" y="3657653"/>
            <a:chExt cx="748800" cy="848880"/>
          </a:xfrm>
        </p:grpSpPr>
        <mc:AlternateContent xmlns:mc="http://schemas.openxmlformats.org/markup-compatibility/2006" xmlns:p14="http://schemas.microsoft.com/office/powerpoint/2010/main">
          <mc:Choice Requires="p14">
            <p:contentPart p14:bwMode="auto" r:id="rId12">
              <p14:nvContentPartPr>
                <p14:cNvPr id="10" name="Ink 9">
                  <a:extLst>
                    <a:ext uri="{FF2B5EF4-FFF2-40B4-BE49-F238E27FC236}">
                      <a16:creationId xmlns:a16="http://schemas.microsoft.com/office/drawing/2014/main" id="{F3265B9D-3EE0-BEF6-973C-2F723B91A005}"/>
                    </a:ext>
                  </a:extLst>
                </p14:cNvPr>
                <p14:cNvContentPartPr/>
                <p14:nvPr/>
              </p14:nvContentPartPr>
              <p14:xfrm>
                <a:off x="7743893" y="3657653"/>
                <a:ext cx="221400" cy="300600"/>
              </p14:xfrm>
            </p:contentPart>
          </mc:Choice>
          <mc:Fallback xmlns="">
            <p:pic>
              <p:nvPicPr>
                <p:cNvPr id="10" name="Ink 9">
                  <a:extLst>
                    <a:ext uri="{FF2B5EF4-FFF2-40B4-BE49-F238E27FC236}">
                      <a16:creationId xmlns:a16="http://schemas.microsoft.com/office/drawing/2014/main" id="{F3265B9D-3EE0-BEF6-973C-2F723B91A005}"/>
                    </a:ext>
                  </a:extLst>
                </p:cNvPr>
                <p:cNvPicPr/>
                <p:nvPr/>
              </p:nvPicPr>
              <p:blipFill>
                <a:blip r:embed="rId13"/>
                <a:stretch>
                  <a:fillRect/>
                </a:stretch>
              </p:blipFill>
              <p:spPr>
                <a:xfrm>
                  <a:off x="7735253" y="3648653"/>
                  <a:ext cx="239040" cy="318240"/>
                </a:xfrm>
                <a:prstGeom prst="rect">
                  <a:avLst/>
                </a:prstGeom>
              </p:spPr>
            </p:pic>
          </mc:Fallback>
        </mc:AlternateContent>
        <mc:AlternateContent xmlns:mc="http://schemas.openxmlformats.org/markup-compatibility/2006" xmlns:p14="http://schemas.microsoft.com/office/powerpoint/2010/main">
          <mc:Choice Requires="p14">
            <p:contentPart p14:bwMode="auto" r:id="rId14">
              <p14:nvContentPartPr>
                <p14:cNvPr id="11" name="Ink 10">
                  <a:extLst>
                    <a:ext uri="{FF2B5EF4-FFF2-40B4-BE49-F238E27FC236}">
                      <a16:creationId xmlns:a16="http://schemas.microsoft.com/office/drawing/2014/main" id="{E0143140-AE3A-61C4-7425-9D9DB7546260}"/>
                    </a:ext>
                  </a:extLst>
                </p14:cNvPr>
                <p14:cNvContentPartPr/>
                <p14:nvPr/>
              </p14:nvContentPartPr>
              <p14:xfrm>
                <a:off x="8434373" y="4190813"/>
                <a:ext cx="58320" cy="315720"/>
              </p14:xfrm>
            </p:contentPart>
          </mc:Choice>
          <mc:Fallback xmlns="">
            <p:pic>
              <p:nvPicPr>
                <p:cNvPr id="11" name="Ink 10">
                  <a:extLst>
                    <a:ext uri="{FF2B5EF4-FFF2-40B4-BE49-F238E27FC236}">
                      <a16:creationId xmlns:a16="http://schemas.microsoft.com/office/drawing/2014/main" id="{E0143140-AE3A-61C4-7425-9D9DB7546260}"/>
                    </a:ext>
                  </a:extLst>
                </p:cNvPr>
                <p:cNvPicPr/>
                <p:nvPr/>
              </p:nvPicPr>
              <p:blipFill>
                <a:blip r:embed="rId15"/>
                <a:stretch>
                  <a:fillRect/>
                </a:stretch>
              </p:blipFill>
              <p:spPr>
                <a:xfrm>
                  <a:off x="8425733" y="4182173"/>
                  <a:ext cx="75960" cy="333360"/>
                </a:xfrm>
                <a:prstGeom prst="rect">
                  <a:avLst/>
                </a:prstGeom>
              </p:spPr>
            </p:pic>
          </mc:Fallback>
        </mc:AlternateContent>
      </p:grpSp>
      <mc:AlternateContent xmlns:mc="http://schemas.openxmlformats.org/markup-compatibility/2006" xmlns:p14="http://schemas.microsoft.com/office/powerpoint/2010/main">
        <mc:Choice Requires="p14">
          <p:contentPart p14:bwMode="auto" r:id="rId16">
            <p14:nvContentPartPr>
              <p14:cNvPr id="13" name="Ink 12">
                <a:extLst>
                  <a:ext uri="{FF2B5EF4-FFF2-40B4-BE49-F238E27FC236}">
                    <a16:creationId xmlns:a16="http://schemas.microsoft.com/office/drawing/2014/main" id="{10214A51-433C-080B-4F08-3C0DFF5FD4D4}"/>
                  </a:ext>
                </a:extLst>
              </p14:cNvPr>
              <p14:cNvContentPartPr/>
              <p14:nvPr/>
            </p14:nvContentPartPr>
            <p14:xfrm>
              <a:off x="9330053" y="4470173"/>
              <a:ext cx="79920" cy="265320"/>
            </p14:xfrm>
          </p:contentPart>
        </mc:Choice>
        <mc:Fallback xmlns="">
          <p:pic>
            <p:nvPicPr>
              <p:cNvPr id="13" name="Ink 12">
                <a:extLst>
                  <a:ext uri="{FF2B5EF4-FFF2-40B4-BE49-F238E27FC236}">
                    <a16:creationId xmlns:a16="http://schemas.microsoft.com/office/drawing/2014/main" id="{10214A51-433C-080B-4F08-3C0DFF5FD4D4}"/>
                  </a:ext>
                </a:extLst>
              </p:cNvPr>
              <p:cNvPicPr/>
              <p:nvPr/>
            </p:nvPicPr>
            <p:blipFill>
              <a:blip r:embed="rId17"/>
              <a:stretch>
                <a:fillRect/>
              </a:stretch>
            </p:blipFill>
            <p:spPr>
              <a:xfrm>
                <a:off x="9321053" y="4461533"/>
                <a:ext cx="97560" cy="282960"/>
              </a:xfrm>
              <a:prstGeom prst="rect">
                <a:avLst/>
              </a:prstGeom>
            </p:spPr>
          </p:pic>
        </mc:Fallback>
      </mc:AlternateContent>
      <mc:AlternateContent xmlns:mc="http://schemas.openxmlformats.org/markup-compatibility/2006" xmlns:p14="http://schemas.microsoft.com/office/powerpoint/2010/main">
        <mc:Choice Requires="p14">
          <p:contentPart p14:bwMode="auto" r:id="rId18">
            <p14:nvContentPartPr>
              <p14:cNvPr id="14" name="Ink 13">
                <a:extLst>
                  <a:ext uri="{FF2B5EF4-FFF2-40B4-BE49-F238E27FC236}">
                    <a16:creationId xmlns:a16="http://schemas.microsoft.com/office/drawing/2014/main" id="{40A26598-B62A-E070-2FB7-B409A6E35E53}"/>
                  </a:ext>
                </a:extLst>
              </p14:cNvPr>
              <p14:cNvContentPartPr/>
              <p14:nvPr/>
            </p14:nvContentPartPr>
            <p14:xfrm>
              <a:off x="10134293" y="4309253"/>
              <a:ext cx="77760" cy="298080"/>
            </p14:xfrm>
          </p:contentPart>
        </mc:Choice>
        <mc:Fallback xmlns="">
          <p:pic>
            <p:nvPicPr>
              <p:cNvPr id="14" name="Ink 13">
                <a:extLst>
                  <a:ext uri="{FF2B5EF4-FFF2-40B4-BE49-F238E27FC236}">
                    <a16:creationId xmlns:a16="http://schemas.microsoft.com/office/drawing/2014/main" id="{40A26598-B62A-E070-2FB7-B409A6E35E53}"/>
                  </a:ext>
                </a:extLst>
              </p:cNvPr>
              <p:cNvPicPr/>
              <p:nvPr/>
            </p:nvPicPr>
            <p:blipFill>
              <a:blip r:embed="rId19"/>
              <a:stretch>
                <a:fillRect/>
              </a:stretch>
            </p:blipFill>
            <p:spPr>
              <a:xfrm>
                <a:off x="10125653" y="4300613"/>
                <a:ext cx="95400" cy="315720"/>
              </a:xfrm>
              <a:prstGeom prst="rect">
                <a:avLst/>
              </a:prstGeom>
            </p:spPr>
          </p:pic>
        </mc:Fallback>
      </mc:AlternateContent>
      <mc:AlternateContent xmlns:mc="http://schemas.openxmlformats.org/markup-compatibility/2006" xmlns:p14="http://schemas.microsoft.com/office/powerpoint/2010/main">
        <mc:Choice Requires="p14">
          <p:contentPart p14:bwMode="auto" r:id="rId20">
            <p14:nvContentPartPr>
              <p14:cNvPr id="16" name="Ink 15">
                <a:extLst>
                  <a:ext uri="{FF2B5EF4-FFF2-40B4-BE49-F238E27FC236}">
                    <a16:creationId xmlns:a16="http://schemas.microsoft.com/office/drawing/2014/main" id="{0E967C6E-B193-3D6D-D3B2-F4AC92833883}"/>
                  </a:ext>
                </a:extLst>
              </p14:cNvPr>
              <p14:cNvContentPartPr/>
              <p14:nvPr/>
            </p14:nvContentPartPr>
            <p14:xfrm>
              <a:off x="11099453" y="3361373"/>
              <a:ext cx="233280" cy="28800"/>
            </p14:xfrm>
          </p:contentPart>
        </mc:Choice>
        <mc:Fallback xmlns="">
          <p:pic>
            <p:nvPicPr>
              <p:cNvPr id="16" name="Ink 15">
                <a:extLst>
                  <a:ext uri="{FF2B5EF4-FFF2-40B4-BE49-F238E27FC236}">
                    <a16:creationId xmlns:a16="http://schemas.microsoft.com/office/drawing/2014/main" id="{0E967C6E-B193-3D6D-D3B2-F4AC92833883}"/>
                  </a:ext>
                </a:extLst>
              </p:cNvPr>
              <p:cNvPicPr/>
              <p:nvPr/>
            </p:nvPicPr>
            <p:blipFill>
              <a:blip r:embed="rId21"/>
              <a:stretch>
                <a:fillRect/>
              </a:stretch>
            </p:blipFill>
            <p:spPr>
              <a:xfrm>
                <a:off x="11090813" y="3352373"/>
                <a:ext cx="250920" cy="46440"/>
              </a:xfrm>
              <a:prstGeom prst="rect">
                <a:avLst/>
              </a:prstGeom>
            </p:spPr>
          </p:pic>
        </mc:Fallback>
      </mc:AlternateContent>
      <mc:AlternateContent xmlns:mc="http://schemas.openxmlformats.org/markup-compatibility/2006" xmlns:p14="http://schemas.microsoft.com/office/powerpoint/2010/main">
        <mc:Choice Requires="p14">
          <p:contentPart p14:bwMode="auto" r:id="rId22">
            <p14:nvContentPartPr>
              <p14:cNvPr id="17" name="Ink 16">
                <a:extLst>
                  <a:ext uri="{FF2B5EF4-FFF2-40B4-BE49-F238E27FC236}">
                    <a16:creationId xmlns:a16="http://schemas.microsoft.com/office/drawing/2014/main" id="{647E8D30-A437-B111-866B-2F03D715AF99}"/>
                  </a:ext>
                </a:extLst>
              </p14:cNvPr>
              <p14:cNvContentPartPr/>
              <p14:nvPr/>
            </p14:nvContentPartPr>
            <p14:xfrm>
              <a:off x="11226533" y="2404133"/>
              <a:ext cx="212040" cy="59760"/>
            </p14:xfrm>
          </p:contentPart>
        </mc:Choice>
        <mc:Fallback xmlns="">
          <p:pic>
            <p:nvPicPr>
              <p:cNvPr id="17" name="Ink 16">
                <a:extLst>
                  <a:ext uri="{FF2B5EF4-FFF2-40B4-BE49-F238E27FC236}">
                    <a16:creationId xmlns:a16="http://schemas.microsoft.com/office/drawing/2014/main" id="{647E8D30-A437-B111-866B-2F03D715AF99}"/>
                  </a:ext>
                </a:extLst>
              </p:cNvPr>
              <p:cNvPicPr/>
              <p:nvPr/>
            </p:nvPicPr>
            <p:blipFill>
              <a:blip r:embed="rId23"/>
              <a:stretch>
                <a:fillRect/>
              </a:stretch>
            </p:blipFill>
            <p:spPr>
              <a:xfrm>
                <a:off x="11217893" y="2395493"/>
                <a:ext cx="229680" cy="77400"/>
              </a:xfrm>
              <a:prstGeom prst="rect">
                <a:avLst/>
              </a:prstGeom>
            </p:spPr>
          </p:pic>
        </mc:Fallback>
      </mc:AlternateContent>
      <mc:AlternateContent xmlns:mc="http://schemas.openxmlformats.org/markup-compatibility/2006" xmlns:p14="http://schemas.microsoft.com/office/powerpoint/2010/main">
        <mc:Choice Requires="p14">
          <p:contentPart p14:bwMode="auto" r:id="rId24">
            <p14:nvContentPartPr>
              <p14:cNvPr id="19" name="Ink 18">
                <a:extLst>
                  <a:ext uri="{FF2B5EF4-FFF2-40B4-BE49-F238E27FC236}">
                    <a16:creationId xmlns:a16="http://schemas.microsoft.com/office/drawing/2014/main" id="{281A0024-CB5B-0B27-0502-3383034C5F5A}"/>
                  </a:ext>
                </a:extLst>
              </p14:cNvPr>
              <p14:cNvContentPartPr/>
              <p14:nvPr/>
            </p14:nvContentPartPr>
            <p14:xfrm>
              <a:off x="11132213" y="1242773"/>
              <a:ext cx="217440" cy="222120"/>
            </p14:xfrm>
          </p:contentPart>
        </mc:Choice>
        <mc:Fallback xmlns="">
          <p:pic>
            <p:nvPicPr>
              <p:cNvPr id="19" name="Ink 18">
                <a:extLst>
                  <a:ext uri="{FF2B5EF4-FFF2-40B4-BE49-F238E27FC236}">
                    <a16:creationId xmlns:a16="http://schemas.microsoft.com/office/drawing/2014/main" id="{281A0024-CB5B-0B27-0502-3383034C5F5A}"/>
                  </a:ext>
                </a:extLst>
              </p:cNvPr>
              <p:cNvPicPr/>
              <p:nvPr/>
            </p:nvPicPr>
            <p:blipFill>
              <a:blip r:embed="rId25"/>
              <a:stretch>
                <a:fillRect/>
              </a:stretch>
            </p:blipFill>
            <p:spPr>
              <a:xfrm>
                <a:off x="11123213" y="1234133"/>
                <a:ext cx="235080" cy="239760"/>
              </a:xfrm>
              <a:prstGeom prst="rect">
                <a:avLst/>
              </a:prstGeom>
            </p:spPr>
          </p:pic>
        </mc:Fallback>
      </mc:AlternateContent>
      <mc:AlternateContent xmlns:mc="http://schemas.openxmlformats.org/markup-compatibility/2006" xmlns:p14="http://schemas.microsoft.com/office/powerpoint/2010/main">
        <mc:Choice Requires="p14">
          <p:contentPart p14:bwMode="auto" r:id="rId26">
            <p14:nvContentPartPr>
              <p14:cNvPr id="20" name="Ink 19">
                <a:extLst>
                  <a:ext uri="{FF2B5EF4-FFF2-40B4-BE49-F238E27FC236}">
                    <a16:creationId xmlns:a16="http://schemas.microsoft.com/office/drawing/2014/main" id="{A6050583-C86D-0E48-A799-12ACF9B0F982}"/>
                  </a:ext>
                </a:extLst>
              </p14:cNvPr>
              <p14:cNvContentPartPr/>
              <p14:nvPr/>
            </p14:nvContentPartPr>
            <p14:xfrm>
              <a:off x="10480253" y="711053"/>
              <a:ext cx="281160" cy="279720"/>
            </p14:xfrm>
          </p:contentPart>
        </mc:Choice>
        <mc:Fallback xmlns="">
          <p:pic>
            <p:nvPicPr>
              <p:cNvPr id="20" name="Ink 19">
                <a:extLst>
                  <a:ext uri="{FF2B5EF4-FFF2-40B4-BE49-F238E27FC236}">
                    <a16:creationId xmlns:a16="http://schemas.microsoft.com/office/drawing/2014/main" id="{A6050583-C86D-0E48-A799-12ACF9B0F982}"/>
                  </a:ext>
                </a:extLst>
              </p:cNvPr>
              <p:cNvPicPr/>
              <p:nvPr/>
            </p:nvPicPr>
            <p:blipFill>
              <a:blip r:embed="rId27"/>
              <a:stretch>
                <a:fillRect/>
              </a:stretch>
            </p:blipFill>
            <p:spPr>
              <a:xfrm>
                <a:off x="10471253" y="702053"/>
                <a:ext cx="298800" cy="297360"/>
              </a:xfrm>
              <a:prstGeom prst="rect">
                <a:avLst/>
              </a:prstGeom>
            </p:spPr>
          </p:pic>
        </mc:Fallback>
      </mc:AlternateContent>
      <mc:AlternateContent xmlns:mc="http://schemas.openxmlformats.org/markup-compatibility/2006" xmlns:p14="http://schemas.microsoft.com/office/powerpoint/2010/main">
        <mc:Choice Requires="p14">
          <p:contentPart p14:bwMode="auto" r:id="rId28">
            <p14:nvContentPartPr>
              <p14:cNvPr id="21" name="Ink 20">
                <a:extLst>
                  <a:ext uri="{FF2B5EF4-FFF2-40B4-BE49-F238E27FC236}">
                    <a16:creationId xmlns:a16="http://schemas.microsoft.com/office/drawing/2014/main" id="{78AA8785-1AEB-8506-E5EF-FD889B15C5DE}"/>
                  </a:ext>
                </a:extLst>
              </p14:cNvPr>
              <p14:cNvContentPartPr/>
              <p14:nvPr/>
            </p14:nvContentPartPr>
            <p14:xfrm>
              <a:off x="9651533" y="490733"/>
              <a:ext cx="68040" cy="265680"/>
            </p14:xfrm>
          </p:contentPart>
        </mc:Choice>
        <mc:Fallback xmlns="">
          <p:pic>
            <p:nvPicPr>
              <p:cNvPr id="21" name="Ink 20">
                <a:extLst>
                  <a:ext uri="{FF2B5EF4-FFF2-40B4-BE49-F238E27FC236}">
                    <a16:creationId xmlns:a16="http://schemas.microsoft.com/office/drawing/2014/main" id="{78AA8785-1AEB-8506-E5EF-FD889B15C5DE}"/>
                  </a:ext>
                </a:extLst>
              </p:cNvPr>
              <p:cNvPicPr/>
              <p:nvPr/>
            </p:nvPicPr>
            <p:blipFill>
              <a:blip r:embed="rId29"/>
              <a:stretch>
                <a:fillRect/>
              </a:stretch>
            </p:blipFill>
            <p:spPr>
              <a:xfrm>
                <a:off x="9642893" y="482093"/>
                <a:ext cx="85680" cy="283320"/>
              </a:xfrm>
              <a:prstGeom prst="rect">
                <a:avLst/>
              </a:prstGeom>
            </p:spPr>
          </p:pic>
        </mc:Fallback>
      </mc:AlternateContent>
      <mc:AlternateContent xmlns:mc="http://schemas.openxmlformats.org/markup-compatibility/2006" xmlns:p14="http://schemas.microsoft.com/office/powerpoint/2010/main">
        <mc:Choice Requires="p14">
          <p:contentPart p14:bwMode="auto" r:id="rId30">
            <p14:nvContentPartPr>
              <p14:cNvPr id="22" name="Ink 21">
                <a:extLst>
                  <a:ext uri="{FF2B5EF4-FFF2-40B4-BE49-F238E27FC236}">
                    <a16:creationId xmlns:a16="http://schemas.microsoft.com/office/drawing/2014/main" id="{7DE50A00-DF80-8138-F9B9-2713C313A168}"/>
                  </a:ext>
                </a:extLst>
              </p14:cNvPr>
              <p14:cNvContentPartPr/>
              <p14:nvPr/>
            </p14:nvContentPartPr>
            <p14:xfrm>
              <a:off x="8728493" y="465533"/>
              <a:ext cx="9000" cy="298800"/>
            </p14:xfrm>
          </p:contentPart>
        </mc:Choice>
        <mc:Fallback xmlns="">
          <p:pic>
            <p:nvPicPr>
              <p:cNvPr id="22" name="Ink 21">
                <a:extLst>
                  <a:ext uri="{FF2B5EF4-FFF2-40B4-BE49-F238E27FC236}">
                    <a16:creationId xmlns:a16="http://schemas.microsoft.com/office/drawing/2014/main" id="{7DE50A00-DF80-8138-F9B9-2713C313A168}"/>
                  </a:ext>
                </a:extLst>
              </p:cNvPr>
              <p:cNvPicPr/>
              <p:nvPr/>
            </p:nvPicPr>
            <p:blipFill>
              <a:blip r:embed="rId31"/>
              <a:stretch>
                <a:fillRect/>
              </a:stretch>
            </p:blipFill>
            <p:spPr>
              <a:xfrm>
                <a:off x="8719853" y="456533"/>
                <a:ext cx="26640" cy="316440"/>
              </a:xfrm>
              <a:prstGeom prst="rect">
                <a:avLst/>
              </a:prstGeom>
            </p:spPr>
          </p:pic>
        </mc:Fallback>
      </mc:AlternateContent>
      <mc:AlternateContent xmlns:mc="http://schemas.openxmlformats.org/markup-compatibility/2006" xmlns:p14="http://schemas.microsoft.com/office/powerpoint/2010/main">
        <mc:Choice Requires="p14">
          <p:contentPart p14:bwMode="auto" r:id="rId32">
            <p14:nvContentPartPr>
              <p14:cNvPr id="23" name="Ink 22">
                <a:extLst>
                  <a:ext uri="{FF2B5EF4-FFF2-40B4-BE49-F238E27FC236}">
                    <a16:creationId xmlns:a16="http://schemas.microsoft.com/office/drawing/2014/main" id="{23BDEE30-94E2-66BE-13CD-720C29826FB7}"/>
                  </a:ext>
                </a:extLst>
              </p14:cNvPr>
              <p14:cNvContentPartPr/>
              <p14:nvPr/>
            </p14:nvContentPartPr>
            <p14:xfrm>
              <a:off x="8026133" y="973493"/>
              <a:ext cx="151200" cy="124200"/>
            </p14:xfrm>
          </p:contentPart>
        </mc:Choice>
        <mc:Fallback xmlns="">
          <p:pic>
            <p:nvPicPr>
              <p:cNvPr id="23" name="Ink 22">
                <a:extLst>
                  <a:ext uri="{FF2B5EF4-FFF2-40B4-BE49-F238E27FC236}">
                    <a16:creationId xmlns:a16="http://schemas.microsoft.com/office/drawing/2014/main" id="{23BDEE30-94E2-66BE-13CD-720C29826FB7}"/>
                  </a:ext>
                </a:extLst>
              </p:cNvPr>
              <p:cNvPicPr/>
              <p:nvPr/>
            </p:nvPicPr>
            <p:blipFill>
              <a:blip r:embed="rId33"/>
              <a:stretch>
                <a:fillRect/>
              </a:stretch>
            </p:blipFill>
            <p:spPr>
              <a:xfrm>
                <a:off x="8017493" y="964493"/>
                <a:ext cx="168840" cy="141840"/>
              </a:xfrm>
              <a:prstGeom prst="rect">
                <a:avLst/>
              </a:prstGeom>
            </p:spPr>
          </p:pic>
        </mc:Fallback>
      </mc:AlternateContent>
      <mc:AlternateContent xmlns:mc="http://schemas.openxmlformats.org/markup-compatibility/2006" xmlns:p14="http://schemas.microsoft.com/office/powerpoint/2010/main">
        <mc:Choice Requires="p14">
          <p:contentPart p14:bwMode="auto" r:id="rId34">
            <p14:nvContentPartPr>
              <p14:cNvPr id="24" name="Ink 23">
                <a:extLst>
                  <a:ext uri="{FF2B5EF4-FFF2-40B4-BE49-F238E27FC236}">
                    <a16:creationId xmlns:a16="http://schemas.microsoft.com/office/drawing/2014/main" id="{8977DDCB-3FC3-E136-FCA9-21EC2E0EEEF7}"/>
                  </a:ext>
                </a:extLst>
              </p14:cNvPr>
              <p14:cNvContentPartPr/>
              <p14:nvPr/>
            </p14:nvContentPartPr>
            <p14:xfrm>
              <a:off x="10794893" y="4106213"/>
              <a:ext cx="264960" cy="141480"/>
            </p14:xfrm>
          </p:contentPart>
        </mc:Choice>
        <mc:Fallback xmlns="">
          <p:pic>
            <p:nvPicPr>
              <p:cNvPr id="24" name="Ink 23">
                <a:extLst>
                  <a:ext uri="{FF2B5EF4-FFF2-40B4-BE49-F238E27FC236}">
                    <a16:creationId xmlns:a16="http://schemas.microsoft.com/office/drawing/2014/main" id="{8977DDCB-3FC3-E136-FCA9-21EC2E0EEEF7}"/>
                  </a:ext>
                </a:extLst>
              </p:cNvPr>
              <p:cNvPicPr/>
              <p:nvPr/>
            </p:nvPicPr>
            <p:blipFill>
              <a:blip r:embed="rId35"/>
              <a:stretch>
                <a:fillRect/>
              </a:stretch>
            </p:blipFill>
            <p:spPr>
              <a:xfrm>
                <a:off x="10786253" y="4097213"/>
                <a:ext cx="282600" cy="159120"/>
              </a:xfrm>
              <a:prstGeom prst="rect">
                <a:avLst/>
              </a:prstGeom>
            </p:spPr>
          </p:pic>
        </mc:Fallback>
      </mc:AlternateContent>
      <mc:AlternateContent xmlns:mc="http://schemas.openxmlformats.org/markup-compatibility/2006" xmlns:p14="http://schemas.microsoft.com/office/powerpoint/2010/main">
        <mc:Choice Requires="p14">
          <p:contentPart p14:bwMode="auto" r:id="rId36">
            <p14:nvContentPartPr>
              <p14:cNvPr id="25" name="Ink 24">
                <a:extLst>
                  <a:ext uri="{FF2B5EF4-FFF2-40B4-BE49-F238E27FC236}">
                    <a16:creationId xmlns:a16="http://schemas.microsoft.com/office/drawing/2014/main" id="{51FA464D-5662-FD2F-C933-D74760C72E44}"/>
                  </a:ext>
                </a:extLst>
              </p14:cNvPr>
              <p14:cNvContentPartPr/>
              <p14:nvPr/>
            </p14:nvContentPartPr>
            <p14:xfrm>
              <a:off x="4029773" y="2049893"/>
              <a:ext cx="2477520" cy="1929600"/>
            </p14:xfrm>
          </p:contentPart>
        </mc:Choice>
        <mc:Fallback xmlns="">
          <p:pic>
            <p:nvPicPr>
              <p:cNvPr id="25" name="Ink 24">
                <a:extLst>
                  <a:ext uri="{FF2B5EF4-FFF2-40B4-BE49-F238E27FC236}">
                    <a16:creationId xmlns:a16="http://schemas.microsoft.com/office/drawing/2014/main" id="{51FA464D-5662-FD2F-C933-D74760C72E44}"/>
                  </a:ext>
                </a:extLst>
              </p:cNvPr>
              <p:cNvPicPr/>
              <p:nvPr/>
            </p:nvPicPr>
            <p:blipFill>
              <a:blip r:embed="rId37"/>
              <a:stretch>
                <a:fillRect/>
              </a:stretch>
            </p:blipFill>
            <p:spPr>
              <a:xfrm>
                <a:off x="4020773" y="2040891"/>
                <a:ext cx="2495160" cy="1947243"/>
              </a:xfrm>
              <a:prstGeom prst="rect">
                <a:avLst/>
              </a:prstGeom>
            </p:spPr>
          </p:pic>
        </mc:Fallback>
      </mc:AlternateContent>
      <mc:AlternateContent xmlns:mc="http://schemas.openxmlformats.org/markup-compatibility/2006" xmlns:p14="http://schemas.microsoft.com/office/powerpoint/2010/main">
        <mc:Choice Requires="p14">
          <p:contentPart p14:bwMode="auto" r:id="rId38">
            <p14:nvContentPartPr>
              <p14:cNvPr id="26" name="Ink 25">
                <a:extLst>
                  <a:ext uri="{FF2B5EF4-FFF2-40B4-BE49-F238E27FC236}">
                    <a16:creationId xmlns:a16="http://schemas.microsoft.com/office/drawing/2014/main" id="{D0930718-242D-F165-9F90-1C6874AF5AE8}"/>
                  </a:ext>
                </a:extLst>
              </p14:cNvPr>
              <p14:cNvContentPartPr/>
              <p14:nvPr/>
            </p14:nvContentPartPr>
            <p14:xfrm>
              <a:off x="3009533" y="3979133"/>
              <a:ext cx="1077480" cy="811800"/>
            </p14:xfrm>
          </p:contentPart>
        </mc:Choice>
        <mc:Fallback xmlns="">
          <p:pic>
            <p:nvPicPr>
              <p:cNvPr id="26" name="Ink 25">
                <a:extLst>
                  <a:ext uri="{FF2B5EF4-FFF2-40B4-BE49-F238E27FC236}">
                    <a16:creationId xmlns:a16="http://schemas.microsoft.com/office/drawing/2014/main" id="{D0930718-242D-F165-9F90-1C6874AF5AE8}"/>
                  </a:ext>
                </a:extLst>
              </p:cNvPr>
              <p:cNvPicPr/>
              <p:nvPr/>
            </p:nvPicPr>
            <p:blipFill>
              <a:blip r:embed="rId39"/>
              <a:stretch>
                <a:fillRect/>
              </a:stretch>
            </p:blipFill>
            <p:spPr>
              <a:xfrm>
                <a:off x="3000533" y="3970133"/>
                <a:ext cx="1095120" cy="829440"/>
              </a:xfrm>
              <a:prstGeom prst="rect">
                <a:avLst/>
              </a:prstGeom>
            </p:spPr>
          </p:pic>
        </mc:Fallback>
      </mc:AlternateContent>
      <p:sp>
        <p:nvSpPr>
          <p:cNvPr id="29" name="TextBox 28">
            <a:extLst>
              <a:ext uri="{FF2B5EF4-FFF2-40B4-BE49-F238E27FC236}">
                <a16:creationId xmlns:a16="http://schemas.microsoft.com/office/drawing/2014/main" id="{9081E5F9-5D27-3A63-0EAF-399B2D3E44AE}"/>
              </a:ext>
            </a:extLst>
          </p:cNvPr>
          <p:cNvSpPr txBox="1"/>
          <p:nvPr/>
        </p:nvSpPr>
        <p:spPr>
          <a:xfrm>
            <a:off x="8492693" y="2255693"/>
            <a:ext cx="1828174" cy="523220"/>
          </a:xfrm>
          <a:prstGeom prst="rect">
            <a:avLst/>
          </a:prstGeom>
          <a:noFill/>
        </p:spPr>
        <p:txBody>
          <a:bodyPr wrap="square" rtlCol="0">
            <a:spAutoFit/>
          </a:bodyPr>
          <a:lstStyle/>
          <a:p>
            <a:pPr algn="ctr"/>
            <a:r>
              <a:rPr lang="hi-IN" sz="2800" dirty="0">
                <a:latin typeface="Nirmala Text" panose="020B0502040204020203" pitchFamily="34" charset="0"/>
                <a:ea typeface="Nirmala Text" panose="020B0502040204020203" pitchFamily="34" charset="0"/>
                <a:cs typeface="Nirmala Text" panose="020B0502040204020203" pitchFamily="34" charset="0"/>
              </a:rPr>
              <a:t>स्वर्ग</a:t>
            </a:r>
            <a:endParaRPr lang="en-GB" sz="2800" dirty="0">
              <a:latin typeface="Nirmala Text" panose="020B0502040204020203" pitchFamily="34" charset="0"/>
              <a:ea typeface="Nirmala Text" panose="020B0502040204020203" pitchFamily="34" charset="0"/>
              <a:cs typeface="Nirmala Text" panose="020B0502040204020203" pitchFamily="34" charset="0"/>
            </a:endParaRPr>
          </a:p>
        </p:txBody>
      </p:sp>
      <p:sp>
        <p:nvSpPr>
          <p:cNvPr id="4" name="Slide Number Placeholder 3">
            <a:extLst>
              <a:ext uri="{FF2B5EF4-FFF2-40B4-BE49-F238E27FC236}">
                <a16:creationId xmlns:a16="http://schemas.microsoft.com/office/drawing/2014/main" id="{D539333F-1552-114C-788F-94BD6BA99C3C}"/>
              </a:ext>
            </a:extLst>
          </p:cNvPr>
          <p:cNvSpPr>
            <a:spLocks noGrp="1"/>
          </p:cNvSpPr>
          <p:nvPr>
            <p:ph type="sldNum" sz="quarter" idx="12"/>
          </p:nvPr>
        </p:nvSpPr>
        <p:spPr/>
        <p:txBody>
          <a:bodyPr/>
          <a:lstStyle/>
          <a:p>
            <a:fld id="{4FAB73BC-B049-4115-A692-8D63A059BFB8}" type="slidenum">
              <a:rPr lang="en-US" smtClean="0"/>
              <a:pPr/>
              <a:t>5</a:t>
            </a:fld>
            <a:endParaRPr lang="en-US" dirty="0"/>
          </a:p>
        </p:txBody>
      </p:sp>
    </p:spTree>
    <p:extLst>
      <p:ext uri="{BB962C8B-B14F-4D97-AF65-F5344CB8AC3E}">
        <p14:creationId xmlns:p14="http://schemas.microsoft.com/office/powerpoint/2010/main" val="2521428648"/>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9AFC06-EA97-F994-E893-E583E92695E1}"/>
              </a:ext>
            </a:extLst>
          </p:cNvPr>
          <p:cNvSpPr>
            <a:spLocks noGrp="1"/>
          </p:cNvSpPr>
          <p:nvPr>
            <p:ph type="title"/>
          </p:nvPr>
        </p:nvSpPr>
        <p:spPr>
          <a:xfrm>
            <a:off x="603504" y="385591"/>
            <a:ext cx="10780776" cy="881349"/>
          </a:xfrm>
        </p:spPr>
        <p:txBody>
          <a:bodyPr>
            <a:normAutofit/>
          </a:bodyPr>
          <a:lstStyle/>
          <a:p>
            <a:r>
              <a:rPr lang="hi-IN" sz="6000" dirty="0">
                <a:latin typeface="Nirmala Text" panose="020B0502040204020203" pitchFamily="34" charset="0"/>
                <a:ea typeface="Nirmala Text" panose="020B0502040204020203" pitchFamily="34" charset="0"/>
                <a:cs typeface="Nirmala Text" panose="020B0502040204020203" pitchFamily="34" charset="0"/>
              </a:rPr>
              <a:t>किसी दूसरे परमेश्वर की सेवा न करें</a:t>
            </a:r>
            <a:endParaRPr lang="en-GB" sz="6000" dirty="0">
              <a:latin typeface="Nirmala Text" panose="020B0502040204020203" pitchFamily="34" charset="0"/>
              <a:ea typeface="Nirmala Text" panose="020B0502040204020203" pitchFamily="34" charset="0"/>
              <a:cs typeface="Nirmala Text" panose="020B0502040204020203" pitchFamily="34" charset="0"/>
            </a:endParaRPr>
          </a:p>
        </p:txBody>
      </p:sp>
      <p:sp>
        <p:nvSpPr>
          <p:cNvPr id="3" name="Text Placeholder 2">
            <a:extLst>
              <a:ext uri="{FF2B5EF4-FFF2-40B4-BE49-F238E27FC236}">
                <a16:creationId xmlns:a16="http://schemas.microsoft.com/office/drawing/2014/main" id="{2588EC0A-852A-8603-983E-8DDDED025034}"/>
              </a:ext>
            </a:extLst>
          </p:cNvPr>
          <p:cNvSpPr>
            <a:spLocks noGrp="1"/>
          </p:cNvSpPr>
          <p:nvPr>
            <p:ph type="body" idx="1"/>
          </p:nvPr>
        </p:nvSpPr>
        <p:spPr>
          <a:xfrm>
            <a:off x="770666" y="5390285"/>
            <a:ext cx="10650667" cy="977463"/>
          </a:xfrm>
        </p:spPr>
        <p:txBody>
          <a:bodyPr>
            <a:normAutofit/>
          </a:bodyPr>
          <a:lstStyle/>
          <a:p>
            <a:r>
              <a:rPr lang="hi-IN" sz="4400" dirty="0">
                <a:latin typeface="Nirmala Text" panose="020B0502040204020203" pitchFamily="34" charset="0"/>
                <a:ea typeface="Nirmala Text" panose="020B0502040204020203" pitchFamily="34" charset="0"/>
                <a:cs typeface="Nirmala Text" panose="020B0502040204020203" pitchFamily="34" charset="0"/>
              </a:rPr>
              <a:t>निर्गमन</a:t>
            </a:r>
            <a:r>
              <a:rPr lang="en-GB" sz="4400" dirty="0">
                <a:latin typeface="Nirmala Text" panose="020B0502040204020203" pitchFamily="34" charset="0"/>
                <a:ea typeface="Nirmala Text" panose="020B0502040204020203" pitchFamily="34" charset="0"/>
                <a:cs typeface="Nirmala Text" panose="020B0502040204020203" pitchFamily="34" charset="0"/>
              </a:rPr>
              <a:t> 20:3</a:t>
            </a:r>
          </a:p>
        </p:txBody>
      </p:sp>
      <p:sp>
        <p:nvSpPr>
          <p:cNvPr id="4" name="Slide Number Placeholder 3">
            <a:extLst>
              <a:ext uri="{FF2B5EF4-FFF2-40B4-BE49-F238E27FC236}">
                <a16:creationId xmlns:a16="http://schemas.microsoft.com/office/drawing/2014/main" id="{92431856-6D3A-8C5E-3222-C8427600A195}"/>
              </a:ext>
            </a:extLst>
          </p:cNvPr>
          <p:cNvSpPr>
            <a:spLocks noGrp="1"/>
          </p:cNvSpPr>
          <p:nvPr>
            <p:ph type="sldNum" sz="quarter" idx="12"/>
          </p:nvPr>
        </p:nvSpPr>
        <p:spPr/>
        <p:txBody>
          <a:bodyPr/>
          <a:lstStyle/>
          <a:p>
            <a:fld id="{4FAB73BC-B049-4115-A692-8D63A059BFB8}" type="slidenum">
              <a:rPr lang="en-US" smtClean="0"/>
              <a:pPr/>
              <a:t>50</a:t>
            </a:fld>
            <a:endParaRPr lang="en-US" dirty="0"/>
          </a:p>
        </p:txBody>
      </p:sp>
      <p:sp>
        <p:nvSpPr>
          <p:cNvPr id="5" name="Text Placeholder 2">
            <a:extLst>
              <a:ext uri="{FF2B5EF4-FFF2-40B4-BE49-F238E27FC236}">
                <a16:creationId xmlns:a16="http://schemas.microsoft.com/office/drawing/2014/main" id="{716A0A2D-48C6-49DC-3CCE-965FE91D8EE1}"/>
              </a:ext>
            </a:extLst>
          </p:cNvPr>
          <p:cNvSpPr txBox="1">
            <a:spLocks/>
          </p:cNvSpPr>
          <p:nvPr/>
        </p:nvSpPr>
        <p:spPr>
          <a:xfrm>
            <a:off x="733613" y="1961285"/>
            <a:ext cx="10650667" cy="2932448"/>
          </a:xfrm>
          <a:prstGeom prst="rect">
            <a:avLst/>
          </a:prstGeom>
        </p:spPr>
        <p:txBody>
          <a:bodyPr vert="horz" lIns="91440" tIns="45720" rIns="91440" bIns="45720" rtlCol="0" anchor="t">
            <a:normAutofit/>
          </a:bodyPr>
          <a:lstStyle>
            <a:lvl1pPr marL="0" indent="0" algn="l" defTabSz="914400" rtl="0" eaLnBrk="1" latinLnBrk="0" hangingPunct="1">
              <a:lnSpc>
                <a:spcPct val="85000"/>
              </a:lnSpc>
              <a:spcBef>
                <a:spcPts val="1300"/>
              </a:spcBef>
              <a:buFont typeface="Arial" pitchFamily="34" charset="0"/>
              <a:buNone/>
              <a:defRPr sz="3200" kern="1200">
                <a:solidFill>
                  <a:schemeClr val="tx1"/>
                </a:solidFill>
                <a:latin typeface="+mj-lt"/>
                <a:ea typeface="+mn-ea"/>
                <a:cs typeface="+mn-cs"/>
              </a:defRPr>
            </a:lvl1pPr>
            <a:lvl2pPr marL="457200" indent="0" algn="l" defTabSz="914400" rtl="0" eaLnBrk="1" latinLnBrk="0" hangingPunct="1">
              <a:lnSpc>
                <a:spcPct val="85000"/>
              </a:lnSpc>
              <a:spcBef>
                <a:spcPts val="600"/>
              </a:spcBef>
              <a:buFont typeface="Arial" pitchFamily="34" charset="0"/>
              <a:buNone/>
              <a:defRPr sz="1800" kern="1200">
                <a:solidFill>
                  <a:schemeClr val="tx1">
                    <a:tint val="75000"/>
                  </a:schemeClr>
                </a:solidFill>
                <a:latin typeface="+mn-lt"/>
                <a:ea typeface="+mn-ea"/>
                <a:cs typeface="+mn-cs"/>
              </a:defRPr>
            </a:lvl2pPr>
            <a:lvl3pPr marL="914400" indent="0" algn="l" defTabSz="914400" rtl="0" eaLnBrk="1" latinLnBrk="0" hangingPunct="1">
              <a:lnSpc>
                <a:spcPct val="85000"/>
              </a:lnSpc>
              <a:spcBef>
                <a:spcPts val="600"/>
              </a:spcBef>
              <a:buFont typeface="Arial" pitchFamily="34" charset="0"/>
              <a:buNone/>
              <a:defRPr sz="1600" i="1" kern="1200">
                <a:solidFill>
                  <a:schemeClr val="tx1">
                    <a:tint val="75000"/>
                  </a:schemeClr>
                </a:solidFill>
                <a:latin typeface="+mn-lt"/>
                <a:ea typeface="+mn-ea"/>
                <a:cs typeface="+mn-cs"/>
              </a:defRPr>
            </a:lvl3pPr>
            <a:lvl4pPr marL="1371600" indent="0" algn="l" defTabSz="914400" rtl="0" eaLnBrk="1" latinLnBrk="0" hangingPunct="1">
              <a:lnSpc>
                <a:spcPct val="85000"/>
              </a:lnSpc>
              <a:spcBef>
                <a:spcPts val="600"/>
              </a:spcBef>
              <a:buFont typeface="Arial" pitchFamily="34" charset="0"/>
              <a:buNone/>
              <a:defRPr sz="1400" kern="1200">
                <a:solidFill>
                  <a:schemeClr val="tx1">
                    <a:tint val="75000"/>
                  </a:schemeClr>
                </a:solidFill>
                <a:latin typeface="+mn-lt"/>
                <a:ea typeface="+mn-ea"/>
                <a:cs typeface="+mn-cs"/>
              </a:defRPr>
            </a:lvl4pPr>
            <a:lvl5pPr marL="1828800" indent="0" algn="l" defTabSz="914400" rtl="0" eaLnBrk="1" latinLnBrk="0" hangingPunct="1">
              <a:lnSpc>
                <a:spcPct val="85000"/>
              </a:lnSpc>
              <a:spcBef>
                <a:spcPts val="600"/>
              </a:spcBef>
              <a:buFont typeface="Arial" pitchFamily="34" charset="0"/>
              <a:buNone/>
              <a:defRPr sz="1400" kern="1200">
                <a:solidFill>
                  <a:schemeClr val="tx1">
                    <a:tint val="75000"/>
                  </a:schemeClr>
                </a:solidFill>
                <a:latin typeface="+mn-lt"/>
                <a:ea typeface="+mn-ea"/>
                <a:cs typeface="+mn-cs"/>
              </a:defRPr>
            </a:lvl5pPr>
            <a:lvl6pPr marL="2286000" indent="0" algn="l" defTabSz="914400" rtl="0" eaLnBrk="1" latinLnBrk="0" hangingPunct="1">
              <a:lnSpc>
                <a:spcPct val="85000"/>
              </a:lnSpc>
              <a:spcBef>
                <a:spcPts val="600"/>
              </a:spcBef>
              <a:buFont typeface="Arial" pitchFamily="34" charset="0"/>
              <a:buNone/>
              <a:defRPr sz="1400" kern="1200">
                <a:solidFill>
                  <a:schemeClr val="tx1">
                    <a:tint val="75000"/>
                  </a:schemeClr>
                </a:solidFill>
                <a:latin typeface="+mn-lt"/>
                <a:ea typeface="+mn-ea"/>
                <a:cs typeface="+mn-cs"/>
              </a:defRPr>
            </a:lvl6pPr>
            <a:lvl7pPr marL="2743200" indent="0" algn="l" defTabSz="914400" rtl="0" eaLnBrk="1" latinLnBrk="0" hangingPunct="1">
              <a:lnSpc>
                <a:spcPct val="85000"/>
              </a:lnSpc>
              <a:spcBef>
                <a:spcPts val="600"/>
              </a:spcBef>
              <a:buFont typeface="Arial" pitchFamily="34" charset="0"/>
              <a:buNone/>
              <a:defRPr sz="1400" kern="1200">
                <a:solidFill>
                  <a:schemeClr val="tx1">
                    <a:tint val="75000"/>
                  </a:schemeClr>
                </a:solidFill>
                <a:latin typeface="+mn-lt"/>
                <a:ea typeface="+mn-ea"/>
                <a:cs typeface="+mn-cs"/>
              </a:defRPr>
            </a:lvl7pPr>
            <a:lvl8pPr marL="3200400" indent="0" algn="l" defTabSz="914400" rtl="0" eaLnBrk="1" latinLnBrk="0" hangingPunct="1">
              <a:lnSpc>
                <a:spcPct val="85000"/>
              </a:lnSpc>
              <a:spcBef>
                <a:spcPts val="600"/>
              </a:spcBef>
              <a:buFont typeface="Arial" pitchFamily="34" charset="0"/>
              <a:buNone/>
              <a:defRPr sz="1400" kern="1200">
                <a:solidFill>
                  <a:schemeClr val="tx1">
                    <a:tint val="75000"/>
                  </a:schemeClr>
                </a:solidFill>
                <a:latin typeface="+mn-lt"/>
                <a:ea typeface="+mn-ea"/>
                <a:cs typeface="+mn-cs"/>
              </a:defRPr>
            </a:lvl8pPr>
            <a:lvl9pPr marL="3657600" indent="0" algn="l" defTabSz="914400" rtl="0" eaLnBrk="1" latinLnBrk="0" hangingPunct="1">
              <a:lnSpc>
                <a:spcPct val="85000"/>
              </a:lnSpc>
              <a:spcBef>
                <a:spcPts val="600"/>
              </a:spcBef>
              <a:buFont typeface="Arial" pitchFamily="34" charset="0"/>
              <a:buNone/>
              <a:defRPr sz="1400" kern="1200">
                <a:solidFill>
                  <a:schemeClr val="tx1">
                    <a:tint val="75000"/>
                  </a:schemeClr>
                </a:solidFill>
                <a:latin typeface="+mn-lt"/>
                <a:ea typeface="+mn-ea"/>
                <a:cs typeface="+mn-cs"/>
              </a:defRPr>
            </a:lvl9pPr>
          </a:lstStyle>
          <a:p>
            <a:r>
              <a:rPr lang="hi-IN" sz="4400" dirty="0">
                <a:latin typeface="Nirmala Text" panose="020B0502040204020203" pitchFamily="34" charset="0"/>
                <a:ea typeface="Nirmala Text" panose="020B0502040204020203" pitchFamily="34" charset="0"/>
                <a:cs typeface="Nirmala Text" panose="020B0502040204020203" pitchFamily="34" charset="0"/>
              </a:rPr>
              <a:t>तू मुझे छोड़ दूसरों को ईश्‍वर करके न मानना।</a:t>
            </a:r>
            <a:endParaRPr lang="en-GB" sz="4400" dirty="0">
              <a:latin typeface="Nirmala Text" panose="020B0502040204020203" pitchFamily="34" charset="0"/>
              <a:ea typeface="Nirmala Text" panose="020B0502040204020203" pitchFamily="34" charset="0"/>
              <a:cs typeface="Nirmala Text" panose="020B0502040204020203" pitchFamily="34" charset="0"/>
            </a:endParaRPr>
          </a:p>
        </p:txBody>
      </p:sp>
    </p:spTree>
    <p:extLst>
      <p:ext uri="{BB962C8B-B14F-4D97-AF65-F5344CB8AC3E}">
        <p14:creationId xmlns:p14="http://schemas.microsoft.com/office/powerpoint/2010/main" val="98717926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9AFC06-EA97-F994-E893-E583E92695E1}"/>
              </a:ext>
            </a:extLst>
          </p:cNvPr>
          <p:cNvSpPr>
            <a:spLocks noGrp="1"/>
          </p:cNvSpPr>
          <p:nvPr>
            <p:ph type="title"/>
          </p:nvPr>
        </p:nvSpPr>
        <p:spPr>
          <a:xfrm>
            <a:off x="603504" y="385591"/>
            <a:ext cx="10780776" cy="881349"/>
          </a:xfrm>
        </p:spPr>
        <p:txBody>
          <a:bodyPr>
            <a:normAutofit/>
          </a:bodyPr>
          <a:lstStyle/>
          <a:p>
            <a:r>
              <a:rPr lang="hi-IN" sz="6000" dirty="0">
                <a:latin typeface="Nirmala Text" panose="020B0502040204020203" pitchFamily="34" charset="0"/>
                <a:ea typeface="Nirmala Text" panose="020B0502040204020203" pitchFamily="34" charset="0"/>
                <a:cs typeface="Nirmala Text" panose="020B0502040204020203" pitchFamily="34" charset="0"/>
              </a:rPr>
              <a:t>परमेश्वर के तरीके जानें</a:t>
            </a:r>
            <a:endParaRPr lang="en-GB" sz="6000" dirty="0">
              <a:latin typeface="Nirmala Text" panose="020B0502040204020203" pitchFamily="34" charset="0"/>
              <a:ea typeface="Nirmala Text" panose="020B0502040204020203" pitchFamily="34" charset="0"/>
              <a:cs typeface="Nirmala Text" panose="020B0502040204020203" pitchFamily="34" charset="0"/>
            </a:endParaRPr>
          </a:p>
        </p:txBody>
      </p:sp>
      <p:sp>
        <p:nvSpPr>
          <p:cNvPr id="3" name="Text Placeholder 2">
            <a:extLst>
              <a:ext uri="{FF2B5EF4-FFF2-40B4-BE49-F238E27FC236}">
                <a16:creationId xmlns:a16="http://schemas.microsoft.com/office/drawing/2014/main" id="{2588EC0A-852A-8603-983E-8DDDED025034}"/>
              </a:ext>
            </a:extLst>
          </p:cNvPr>
          <p:cNvSpPr>
            <a:spLocks noGrp="1"/>
          </p:cNvSpPr>
          <p:nvPr>
            <p:ph type="body" idx="1"/>
          </p:nvPr>
        </p:nvSpPr>
        <p:spPr>
          <a:xfrm>
            <a:off x="770666" y="5390285"/>
            <a:ext cx="10650667" cy="977463"/>
          </a:xfrm>
        </p:spPr>
        <p:txBody>
          <a:bodyPr>
            <a:normAutofit/>
          </a:bodyPr>
          <a:lstStyle/>
          <a:p>
            <a:r>
              <a:rPr lang="hi-IN" sz="4400" dirty="0">
                <a:latin typeface="Nirmala Text" panose="020B0502040204020203" pitchFamily="34" charset="0"/>
                <a:ea typeface="Nirmala Text" panose="020B0502040204020203" pitchFamily="34" charset="0"/>
                <a:cs typeface="Nirmala Text" panose="020B0502040204020203" pitchFamily="34" charset="0"/>
              </a:rPr>
              <a:t>मत्ती</a:t>
            </a:r>
            <a:r>
              <a:rPr lang="en-GB" sz="4400" dirty="0">
                <a:latin typeface="Nirmala Text" panose="020B0502040204020203" pitchFamily="34" charset="0"/>
                <a:ea typeface="Nirmala Text" panose="020B0502040204020203" pitchFamily="34" charset="0"/>
                <a:cs typeface="Nirmala Text" panose="020B0502040204020203" pitchFamily="34" charset="0"/>
              </a:rPr>
              <a:t> 4:4</a:t>
            </a:r>
          </a:p>
        </p:txBody>
      </p:sp>
      <p:sp>
        <p:nvSpPr>
          <p:cNvPr id="4" name="Slide Number Placeholder 3">
            <a:extLst>
              <a:ext uri="{FF2B5EF4-FFF2-40B4-BE49-F238E27FC236}">
                <a16:creationId xmlns:a16="http://schemas.microsoft.com/office/drawing/2014/main" id="{92431856-6D3A-8C5E-3222-C8427600A195}"/>
              </a:ext>
            </a:extLst>
          </p:cNvPr>
          <p:cNvSpPr>
            <a:spLocks noGrp="1"/>
          </p:cNvSpPr>
          <p:nvPr>
            <p:ph type="sldNum" sz="quarter" idx="12"/>
          </p:nvPr>
        </p:nvSpPr>
        <p:spPr/>
        <p:txBody>
          <a:bodyPr/>
          <a:lstStyle/>
          <a:p>
            <a:fld id="{4FAB73BC-B049-4115-A692-8D63A059BFB8}" type="slidenum">
              <a:rPr lang="en-US" smtClean="0"/>
              <a:pPr/>
              <a:t>51</a:t>
            </a:fld>
            <a:endParaRPr lang="en-US" dirty="0"/>
          </a:p>
        </p:txBody>
      </p:sp>
      <p:sp>
        <p:nvSpPr>
          <p:cNvPr id="5" name="Text Placeholder 2">
            <a:extLst>
              <a:ext uri="{FF2B5EF4-FFF2-40B4-BE49-F238E27FC236}">
                <a16:creationId xmlns:a16="http://schemas.microsoft.com/office/drawing/2014/main" id="{716A0A2D-48C6-49DC-3CCE-965FE91D8EE1}"/>
              </a:ext>
            </a:extLst>
          </p:cNvPr>
          <p:cNvSpPr txBox="1">
            <a:spLocks/>
          </p:cNvSpPr>
          <p:nvPr/>
        </p:nvSpPr>
        <p:spPr>
          <a:xfrm>
            <a:off x="733613" y="1961285"/>
            <a:ext cx="10650667" cy="2932448"/>
          </a:xfrm>
          <a:prstGeom prst="rect">
            <a:avLst/>
          </a:prstGeom>
        </p:spPr>
        <p:txBody>
          <a:bodyPr vert="horz" lIns="91440" tIns="45720" rIns="91440" bIns="45720" rtlCol="0" anchor="t">
            <a:normAutofit/>
          </a:bodyPr>
          <a:lstStyle>
            <a:lvl1pPr marL="0" indent="0" algn="l" defTabSz="914400" rtl="0" eaLnBrk="1" latinLnBrk="0" hangingPunct="1">
              <a:lnSpc>
                <a:spcPct val="85000"/>
              </a:lnSpc>
              <a:spcBef>
                <a:spcPts val="1300"/>
              </a:spcBef>
              <a:buFont typeface="Arial" pitchFamily="34" charset="0"/>
              <a:buNone/>
              <a:defRPr sz="3200" kern="1200">
                <a:solidFill>
                  <a:schemeClr val="tx1"/>
                </a:solidFill>
                <a:latin typeface="+mj-lt"/>
                <a:ea typeface="+mn-ea"/>
                <a:cs typeface="+mn-cs"/>
              </a:defRPr>
            </a:lvl1pPr>
            <a:lvl2pPr marL="457200" indent="0" algn="l" defTabSz="914400" rtl="0" eaLnBrk="1" latinLnBrk="0" hangingPunct="1">
              <a:lnSpc>
                <a:spcPct val="85000"/>
              </a:lnSpc>
              <a:spcBef>
                <a:spcPts val="600"/>
              </a:spcBef>
              <a:buFont typeface="Arial" pitchFamily="34" charset="0"/>
              <a:buNone/>
              <a:defRPr sz="1800" kern="1200">
                <a:solidFill>
                  <a:schemeClr val="tx1">
                    <a:tint val="75000"/>
                  </a:schemeClr>
                </a:solidFill>
                <a:latin typeface="+mn-lt"/>
                <a:ea typeface="+mn-ea"/>
                <a:cs typeface="+mn-cs"/>
              </a:defRPr>
            </a:lvl2pPr>
            <a:lvl3pPr marL="914400" indent="0" algn="l" defTabSz="914400" rtl="0" eaLnBrk="1" latinLnBrk="0" hangingPunct="1">
              <a:lnSpc>
                <a:spcPct val="85000"/>
              </a:lnSpc>
              <a:spcBef>
                <a:spcPts val="600"/>
              </a:spcBef>
              <a:buFont typeface="Arial" pitchFamily="34" charset="0"/>
              <a:buNone/>
              <a:defRPr sz="1600" i="1" kern="1200">
                <a:solidFill>
                  <a:schemeClr val="tx1">
                    <a:tint val="75000"/>
                  </a:schemeClr>
                </a:solidFill>
                <a:latin typeface="+mn-lt"/>
                <a:ea typeface="+mn-ea"/>
                <a:cs typeface="+mn-cs"/>
              </a:defRPr>
            </a:lvl3pPr>
            <a:lvl4pPr marL="1371600" indent="0" algn="l" defTabSz="914400" rtl="0" eaLnBrk="1" latinLnBrk="0" hangingPunct="1">
              <a:lnSpc>
                <a:spcPct val="85000"/>
              </a:lnSpc>
              <a:spcBef>
                <a:spcPts val="600"/>
              </a:spcBef>
              <a:buFont typeface="Arial" pitchFamily="34" charset="0"/>
              <a:buNone/>
              <a:defRPr sz="1400" kern="1200">
                <a:solidFill>
                  <a:schemeClr val="tx1">
                    <a:tint val="75000"/>
                  </a:schemeClr>
                </a:solidFill>
                <a:latin typeface="+mn-lt"/>
                <a:ea typeface="+mn-ea"/>
                <a:cs typeface="+mn-cs"/>
              </a:defRPr>
            </a:lvl4pPr>
            <a:lvl5pPr marL="1828800" indent="0" algn="l" defTabSz="914400" rtl="0" eaLnBrk="1" latinLnBrk="0" hangingPunct="1">
              <a:lnSpc>
                <a:spcPct val="85000"/>
              </a:lnSpc>
              <a:spcBef>
                <a:spcPts val="600"/>
              </a:spcBef>
              <a:buFont typeface="Arial" pitchFamily="34" charset="0"/>
              <a:buNone/>
              <a:defRPr sz="1400" kern="1200">
                <a:solidFill>
                  <a:schemeClr val="tx1">
                    <a:tint val="75000"/>
                  </a:schemeClr>
                </a:solidFill>
                <a:latin typeface="+mn-lt"/>
                <a:ea typeface="+mn-ea"/>
                <a:cs typeface="+mn-cs"/>
              </a:defRPr>
            </a:lvl5pPr>
            <a:lvl6pPr marL="2286000" indent="0" algn="l" defTabSz="914400" rtl="0" eaLnBrk="1" latinLnBrk="0" hangingPunct="1">
              <a:lnSpc>
                <a:spcPct val="85000"/>
              </a:lnSpc>
              <a:spcBef>
                <a:spcPts val="600"/>
              </a:spcBef>
              <a:buFont typeface="Arial" pitchFamily="34" charset="0"/>
              <a:buNone/>
              <a:defRPr sz="1400" kern="1200">
                <a:solidFill>
                  <a:schemeClr val="tx1">
                    <a:tint val="75000"/>
                  </a:schemeClr>
                </a:solidFill>
                <a:latin typeface="+mn-lt"/>
                <a:ea typeface="+mn-ea"/>
                <a:cs typeface="+mn-cs"/>
              </a:defRPr>
            </a:lvl6pPr>
            <a:lvl7pPr marL="2743200" indent="0" algn="l" defTabSz="914400" rtl="0" eaLnBrk="1" latinLnBrk="0" hangingPunct="1">
              <a:lnSpc>
                <a:spcPct val="85000"/>
              </a:lnSpc>
              <a:spcBef>
                <a:spcPts val="600"/>
              </a:spcBef>
              <a:buFont typeface="Arial" pitchFamily="34" charset="0"/>
              <a:buNone/>
              <a:defRPr sz="1400" kern="1200">
                <a:solidFill>
                  <a:schemeClr val="tx1">
                    <a:tint val="75000"/>
                  </a:schemeClr>
                </a:solidFill>
                <a:latin typeface="+mn-lt"/>
                <a:ea typeface="+mn-ea"/>
                <a:cs typeface="+mn-cs"/>
              </a:defRPr>
            </a:lvl7pPr>
            <a:lvl8pPr marL="3200400" indent="0" algn="l" defTabSz="914400" rtl="0" eaLnBrk="1" latinLnBrk="0" hangingPunct="1">
              <a:lnSpc>
                <a:spcPct val="85000"/>
              </a:lnSpc>
              <a:spcBef>
                <a:spcPts val="600"/>
              </a:spcBef>
              <a:buFont typeface="Arial" pitchFamily="34" charset="0"/>
              <a:buNone/>
              <a:defRPr sz="1400" kern="1200">
                <a:solidFill>
                  <a:schemeClr val="tx1">
                    <a:tint val="75000"/>
                  </a:schemeClr>
                </a:solidFill>
                <a:latin typeface="+mn-lt"/>
                <a:ea typeface="+mn-ea"/>
                <a:cs typeface="+mn-cs"/>
              </a:defRPr>
            </a:lvl8pPr>
            <a:lvl9pPr marL="3657600" indent="0" algn="l" defTabSz="914400" rtl="0" eaLnBrk="1" latinLnBrk="0" hangingPunct="1">
              <a:lnSpc>
                <a:spcPct val="85000"/>
              </a:lnSpc>
              <a:spcBef>
                <a:spcPts val="600"/>
              </a:spcBef>
              <a:buFont typeface="Arial" pitchFamily="34" charset="0"/>
              <a:buNone/>
              <a:defRPr sz="1400" kern="1200">
                <a:solidFill>
                  <a:schemeClr val="tx1">
                    <a:tint val="75000"/>
                  </a:schemeClr>
                </a:solidFill>
                <a:latin typeface="+mn-lt"/>
                <a:ea typeface="+mn-ea"/>
                <a:cs typeface="+mn-cs"/>
              </a:defRPr>
            </a:lvl9pPr>
          </a:lstStyle>
          <a:p>
            <a:pPr>
              <a:lnSpc>
                <a:spcPct val="100000"/>
              </a:lnSpc>
            </a:pPr>
            <a:r>
              <a:rPr lang="en-GB" sz="4400" dirty="0">
                <a:latin typeface="Nirmala Text" panose="020B0502040204020203" pitchFamily="34" charset="0"/>
                <a:ea typeface="Nirmala Text" panose="020B0502040204020203" pitchFamily="34" charset="0"/>
                <a:cs typeface="Nirmala Text" panose="020B0502040204020203" pitchFamily="34" charset="0"/>
              </a:rPr>
              <a:t>…</a:t>
            </a:r>
            <a:r>
              <a:rPr lang="hi-IN" sz="4400" dirty="0">
                <a:latin typeface="Nirmala Text" panose="020B0502040204020203" pitchFamily="34" charset="0"/>
                <a:ea typeface="Nirmala Text" panose="020B0502040204020203" pitchFamily="34" charset="0"/>
                <a:cs typeface="Nirmala Text" panose="020B0502040204020203" pitchFamily="34" charset="0"/>
              </a:rPr>
              <a:t>मनुष्य केवल रोटी ही से नहीं, परन्तु हर एक वचन से जो परमेश्‍वर के मुख से निकलता है, जीवित रहेगा</a:t>
            </a:r>
            <a:endParaRPr lang="en-GB" sz="4400" dirty="0">
              <a:latin typeface="Nirmala Text" panose="020B0502040204020203" pitchFamily="34" charset="0"/>
              <a:ea typeface="Nirmala Text" panose="020B0502040204020203" pitchFamily="34" charset="0"/>
              <a:cs typeface="Nirmala Text" panose="020B0502040204020203" pitchFamily="34" charset="0"/>
            </a:endParaRPr>
          </a:p>
        </p:txBody>
      </p:sp>
    </p:spTree>
    <p:extLst>
      <p:ext uri="{BB962C8B-B14F-4D97-AF65-F5344CB8AC3E}">
        <p14:creationId xmlns:p14="http://schemas.microsoft.com/office/powerpoint/2010/main" val="2869092626"/>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9AFC06-EA97-F994-E893-E583E92695E1}"/>
              </a:ext>
            </a:extLst>
          </p:cNvPr>
          <p:cNvSpPr>
            <a:spLocks noGrp="1"/>
          </p:cNvSpPr>
          <p:nvPr>
            <p:ph type="title"/>
          </p:nvPr>
        </p:nvSpPr>
        <p:spPr>
          <a:xfrm>
            <a:off x="603504" y="385591"/>
            <a:ext cx="10780776" cy="881349"/>
          </a:xfrm>
        </p:spPr>
        <p:txBody>
          <a:bodyPr>
            <a:normAutofit/>
          </a:bodyPr>
          <a:lstStyle/>
          <a:p>
            <a:r>
              <a:rPr lang="hi-IN" sz="6000" dirty="0">
                <a:latin typeface="Nirmala Text" panose="020B0502040204020203" pitchFamily="34" charset="0"/>
                <a:ea typeface="Nirmala Text" panose="020B0502040204020203" pitchFamily="34" charset="0"/>
                <a:cs typeface="Nirmala Text" panose="020B0502040204020203" pitchFamily="34" charset="0"/>
              </a:rPr>
              <a:t>चर्च जाएँ</a:t>
            </a:r>
            <a:endParaRPr lang="en-GB" sz="6000" dirty="0">
              <a:latin typeface="Nirmala Text" panose="020B0502040204020203" pitchFamily="34" charset="0"/>
              <a:ea typeface="Nirmala Text" panose="020B0502040204020203" pitchFamily="34" charset="0"/>
              <a:cs typeface="Nirmala Text" panose="020B0502040204020203" pitchFamily="34" charset="0"/>
            </a:endParaRPr>
          </a:p>
        </p:txBody>
      </p:sp>
      <p:sp>
        <p:nvSpPr>
          <p:cNvPr id="3" name="Text Placeholder 2">
            <a:extLst>
              <a:ext uri="{FF2B5EF4-FFF2-40B4-BE49-F238E27FC236}">
                <a16:creationId xmlns:a16="http://schemas.microsoft.com/office/drawing/2014/main" id="{2588EC0A-852A-8603-983E-8DDDED025034}"/>
              </a:ext>
            </a:extLst>
          </p:cNvPr>
          <p:cNvSpPr>
            <a:spLocks noGrp="1"/>
          </p:cNvSpPr>
          <p:nvPr>
            <p:ph type="body" idx="1"/>
          </p:nvPr>
        </p:nvSpPr>
        <p:spPr>
          <a:xfrm>
            <a:off x="770666" y="5390285"/>
            <a:ext cx="10650667" cy="977463"/>
          </a:xfrm>
        </p:spPr>
        <p:txBody>
          <a:bodyPr>
            <a:normAutofit/>
          </a:bodyPr>
          <a:lstStyle/>
          <a:p>
            <a:r>
              <a:rPr lang="hi-IN" sz="4400" dirty="0">
                <a:latin typeface="Nirmala Text" panose="020B0502040204020203" pitchFamily="34" charset="0"/>
                <a:ea typeface="Nirmala Text" panose="020B0502040204020203" pitchFamily="34" charset="0"/>
                <a:cs typeface="Nirmala Text" panose="020B0502040204020203" pitchFamily="34" charset="0"/>
              </a:rPr>
              <a:t>इब्रानियों</a:t>
            </a:r>
            <a:r>
              <a:rPr lang="en-GB" sz="4400" dirty="0">
                <a:latin typeface="Nirmala Text" panose="020B0502040204020203" pitchFamily="34" charset="0"/>
                <a:ea typeface="Nirmala Text" panose="020B0502040204020203" pitchFamily="34" charset="0"/>
                <a:cs typeface="Nirmala Text" panose="020B0502040204020203" pitchFamily="34" charset="0"/>
              </a:rPr>
              <a:t> 10:25</a:t>
            </a:r>
          </a:p>
        </p:txBody>
      </p:sp>
      <p:sp>
        <p:nvSpPr>
          <p:cNvPr id="4" name="Slide Number Placeholder 3">
            <a:extLst>
              <a:ext uri="{FF2B5EF4-FFF2-40B4-BE49-F238E27FC236}">
                <a16:creationId xmlns:a16="http://schemas.microsoft.com/office/drawing/2014/main" id="{92431856-6D3A-8C5E-3222-C8427600A195}"/>
              </a:ext>
            </a:extLst>
          </p:cNvPr>
          <p:cNvSpPr>
            <a:spLocks noGrp="1"/>
          </p:cNvSpPr>
          <p:nvPr>
            <p:ph type="sldNum" sz="quarter" idx="12"/>
          </p:nvPr>
        </p:nvSpPr>
        <p:spPr/>
        <p:txBody>
          <a:bodyPr/>
          <a:lstStyle/>
          <a:p>
            <a:fld id="{4FAB73BC-B049-4115-A692-8D63A059BFB8}" type="slidenum">
              <a:rPr lang="en-US" smtClean="0"/>
              <a:pPr/>
              <a:t>52</a:t>
            </a:fld>
            <a:endParaRPr lang="en-US" dirty="0"/>
          </a:p>
        </p:txBody>
      </p:sp>
      <p:sp>
        <p:nvSpPr>
          <p:cNvPr id="5" name="Text Placeholder 2">
            <a:extLst>
              <a:ext uri="{FF2B5EF4-FFF2-40B4-BE49-F238E27FC236}">
                <a16:creationId xmlns:a16="http://schemas.microsoft.com/office/drawing/2014/main" id="{716A0A2D-48C6-49DC-3CCE-965FE91D8EE1}"/>
              </a:ext>
            </a:extLst>
          </p:cNvPr>
          <p:cNvSpPr txBox="1">
            <a:spLocks/>
          </p:cNvSpPr>
          <p:nvPr/>
        </p:nvSpPr>
        <p:spPr>
          <a:xfrm>
            <a:off x="733613" y="1961285"/>
            <a:ext cx="10650667" cy="2932448"/>
          </a:xfrm>
          <a:prstGeom prst="rect">
            <a:avLst/>
          </a:prstGeom>
        </p:spPr>
        <p:txBody>
          <a:bodyPr vert="horz" lIns="91440" tIns="45720" rIns="91440" bIns="45720" rtlCol="0" anchor="t">
            <a:normAutofit/>
          </a:bodyPr>
          <a:lstStyle>
            <a:lvl1pPr marL="0" indent="0" algn="l" defTabSz="914400" rtl="0" eaLnBrk="1" latinLnBrk="0" hangingPunct="1">
              <a:lnSpc>
                <a:spcPct val="85000"/>
              </a:lnSpc>
              <a:spcBef>
                <a:spcPts val="1300"/>
              </a:spcBef>
              <a:buFont typeface="Arial" pitchFamily="34" charset="0"/>
              <a:buNone/>
              <a:defRPr sz="3200" kern="1200">
                <a:solidFill>
                  <a:schemeClr val="tx1"/>
                </a:solidFill>
                <a:latin typeface="+mj-lt"/>
                <a:ea typeface="+mn-ea"/>
                <a:cs typeface="+mn-cs"/>
              </a:defRPr>
            </a:lvl1pPr>
            <a:lvl2pPr marL="457200" indent="0" algn="l" defTabSz="914400" rtl="0" eaLnBrk="1" latinLnBrk="0" hangingPunct="1">
              <a:lnSpc>
                <a:spcPct val="85000"/>
              </a:lnSpc>
              <a:spcBef>
                <a:spcPts val="600"/>
              </a:spcBef>
              <a:buFont typeface="Arial" pitchFamily="34" charset="0"/>
              <a:buNone/>
              <a:defRPr sz="1800" kern="1200">
                <a:solidFill>
                  <a:schemeClr val="tx1">
                    <a:tint val="75000"/>
                  </a:schemeClr>
                </a:solidFill>
                <a:latin typeface="+mn-lt"/>
                <a:ea typeface="+mn-ea"/>
                <a:cs typeface="+mn-cs"/>
              </a:defRPr>
            </a:lvl2pPr>
            <a:lvl3pPr marL="914400" indent="0" algn="l" defTabSz="914400" rtl="0" eaLnBrk="1" latinLnBrk="0" hangingPunct="1">
              <a:lnSpc>
                <a:spcPct val="85000"/>
              </a:lnSpc>
              <a:spcBef>
                <a:spcPts val="600"/>
              </a:spcBef>
              <a:buFont typeface="Arial" pitchFamily="34" charset="0"/>
              <a:buNone/>
              <a:defRPr sz="1600" i="1" kern="1200">
                <a:solidFill>
                  <a:schemeClr val="tx1">
                    <a:tint val="75000"/>
                  </a:schemeClr>
                </a:solidFill>
                <a:latin typeface="+mn-lt"/>
                <a:ea typeface="+mn-ea"/>
                <a:cs typeface="+mn-cs"/>
              </a:defRPr>
            </a:lvl3pPr>
            <a:lvl4pPr marL="1371600" indent="0" algn="l" defTabSz="914400" rtl="0" eaLnBrk="1" latinLnBrk="0" hangingPunct="1">
              <a:lnSpc>
                <a:spcPct val="85000"/>
              </a:lnSpc>
              <a:spcBef>
                <a:spcPts val="600"/>
              </a:spcBef>
              <a:buFont typeface="Arial" pitchFamily="34" charset="0"/>
              <a:buNone/>
              <a:defRPr sz="1400" kern="1200">
                <a:solidFill>
                  <a:schemeClr val="tx1">
                    <a:tint val="75000"/>
                  </a:schemeClr>
                </a:solidFill>
                <a:latin typeface="+mn-lt"/>
                <a:ea typeface="+mn-ea"/>
                <a:cs typeface="+mn-cs"/>
              </a:defRPr>
            </a:lvl4pPr>
            <a:lvl5pPr marL="1828800" indent="0" algn="l" defTabSz="914400" rtl="0" eaLnBrk="1" latinLnBrk="0" hangingPunct="1">
              <a:lnSpc>
                <a:spcPct val="85000"/>
              </a:lnSpc>
              <a:spcBef>
                <a:spcPts val="600"/>
              </a:spcBef>
              <a:buFont typeface="Arial" pitchFamily="34" charset="0"/>
              <a:buNone/>
              <a:defRPr sz="1400" kern="1200">
                <a:solidFill>
                  <a:schemeClr val="tx1">
                    <a:tint val="75000"/>
                  </a:schemeClr>
                </a:solidFill>
                <a:latin typeface="+mn-lt"/>
                <a:ea typeface="+mn-ea"/>
                <a:cs typeface="+mn-cs"/>
              </a:defRPr>
            </a:lvl5pPr>
            <a:lvl6pPr marL="2286000" indent="0" algn="l" defTabSz="914400" rtl="0" eaLnBrk="1" latinLnBrk="0" hangingPunct="1">
              <a:lnSpc>
                <a:spcPct val="85000"/>
              </a:lnSpc>
              <a:spcBef>
                <a:spcPts val="600"/>
              </a:spcBef>
              <a:buFont typeface="Arial" pitchFamily="34" charset="0"/>
              <a:buNone/>
              <a:defRPr sz="1400" kern="1200">
                <a:solidFill>
                  <a:schemeClr val="tx1">
                    <a:tint val="75000"/>
                  </a:schemeClr>
                </a:solidFill>
                <a:latin typeface="+mn-lt"/>
                <a:ea typeface="+mn-ea"/>
                <a:cs typeface="+mn-cs"/>
              </a:defRPr>
            </a:lvl6pPr>
            <a:lvl7pPr marL="2743200" indent="0" algn="l" defTabSz="914400" rtl="0" eaLnBrk="1" latinLnBrk="0" hangingPunct="1">
              <a:lnSpc>
                <a:spcPct val="85000"/>
              </a:lnSpc>
              <a:spcBef>
                <a:spcPts val="600"/>
              </a:spcBef>
              <a:buFont typeface="Arial" pitchFamily="34" charset="0"/>
              <a:buNone/>
              <a:defRPr sz="1400" kern="1200">
                <a:solidFill>
                  <a:schemeClr val="tx1">
                    <a:tint val="75000"/>
                  </a:schemeClr>
                </a:solidFill>
                <a:latin typeface="+mn-lt"/>
                <a:ea typeface="+mn-ea"/>
                <a:cs typeface="+mn-cs"/>
              </a:defRPr>
            </a:lvl7pPr>
            <a:lvl8pPr marL="3200400" indent="0" algn="l" defTabSz="914400" rtl="0" eaLnBrk="1" latinLnBrk="0" hangingPunct="1">
              <a:lnSpc>
                <a:spcPct val="85000"/>
              </a:lnSpc>
              <a:spcBef>
                <a:spcPts val="600"/>
              </a:spcBef>
              <a:buFont typeface="Arial" pitchFamily="34" charset="0"/>
              <a:buNone/>
              <a:defRPr sz="1400" kern="1200">
                <a:solidFill>
                  <a:schemeClr val="tx1">
                    <a:tint val="75000"/>
                  </a:schemeClr>
                </a:solidFill>
                <a:latin typeface="+mn-lt"/>
                <a:ea typeface="+mn-ea"/>
                <a:cs typeface="+mn-cs"/>
              </a:defRPr>
            </a:lvl8pPr>
            <a:lvl9pPr marL="3657600" indent="0" algn="l" defTabSz="914400" rtl="0" eaLnBrk="1" latinLnBrk="0" hangingPunct="1">
              <a:lnSpc>
                <a:spcPct val="85000"/>
              </a:lnSpc>
              <a:spcBef>
                <a:spcPts val="600"/>
              </a:spcBef>
              <a:buFont typeface="Arial" pitchFamily="34" charset="0"/>
              <a:buNone/>
              <a:defRPr sz="1400" kern="1200">
                <a:solidFill>
                  <a:schemeClr val="tx1">
                    <a:tint val="75000"/>
                  </a:schemeClr>
                </a:solidFill>
                <a:latin typeface="+mn-lt"/>
                <a:ea typeface="+mn-ea"/>
                <a:cs typeface="+mn-cs"/>
              </a:defRPr>
            </a:lvl9pPr>
          </a:lstStyle>
          <a:p>
            <a:pPr>
              <a:lnSpc>
                <a:spcPct val="100000"/>
              </a:lnSpc>
            </a:pPr>
            <a:r>
              <a:rPr lang="en-GB" sz="4400" dirty="0">
                <a:latin typeface="Nirmala Text" panose="020B0502040204020203" pitchFamily="34" charset="0"/>
                <a:ea typeface="Nirmala Text" panose="020B0502040204020203" pitchFamily="34" charset="0"/>
                <a:cs typeface="Nirmala Text" panose="020B0502040204020203" pitchFamily="34" charset="0"/>
              </a:rPr>
              <a:t>…</a:t>
            </a:r>
            <a:r>
              <a:rPr lang="hi-IN" sz="4400" dirty="0">
                <a:latin typeface="Nirmala Text" panose="020B0502040204020203" pitchFamily="34" charset="0"/>
                <a:ea typeface="Nirmala Text" panose="020B0502040204020203" pitchFamily="34" charset="0"/>
                <a:cs typeface="Nirmala Text" panose="020B0502040204020203" pitchFamily="34" charset="0"/>
              </a:rPr>
              <a:t>और एक दूसरे के साथ इकट्ठा होना न छोड़ें, जैसे कि कितनों की रीति है</a:t>
            </a:r>
            <a:r>
              <a:rPr lang="en-GB" sz="4400" dirty="0">
                <a:latin typeface="Nirmala Text" panose="020B0502040204020203" pitchFamily="34" charset="0"/>
                <a:ea typeface="Nirmala Text" panose="020B0502040204020203" pitchFamily="34" charset="0"/>
                <a:cs typeface="Nirmala Text" panose="020B0502040204020203" pitchFamily="34" charset="0"/>
              </a:rPr>
              <a:t>…</a:t>
            </a:r>
          </a:p>
        </p:txBody>
      </p:sp>
    </p:spTree>
    <p:extLst>
      <p:ext uri="{BB962C8B-B14F-4D97-AF65-F5344CB8AC3E}">
        <p14:creationId xmlns:p14="http://schemas.microsoft.com/office/powerpoint/2010/main" val="235804930"/>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9AFC06-EA97-F994-E893-E583E92695E1}"/>
              </a:ext>
            </a:extLst>
          </p:cNvPr>
          <p:cNvSpPr>
            <a:spLocks noGrp="1"/>
          </p:cNvSpPr>
          <p:nvPr>
            <p:ph type="title"/>
          </p:nvPr>
        </p:nvSpPr>
        <p:spPr>
          <a:xfrm>
            <a:off x="603504" y="358697"/>
            <a:ext cx="10780776" cy="881349"/>
          </a:xfrm>
        </p:spPr>
        <p:txBody>
          <a:bodyPr>
            <a:normAutofit/>
          </a:bodyPr>
          <a:lstStyle/>
          <a:p>
            <a:r>
              <a:rPr lang="hi-IN" sz="6000" dirty="0">
                <a:latin typeface="Nirmala Text" panose="020B0502040204020203" pitchFamily="34" charset="0"/>
                <a:ea typeface="Nirmala Text" panose="020B0502040204020203" pitchFamily="34" charset="0"/>
                <a:cs typeface="Nirmala Text" panose="020B0502040204020203" pitchFamily="34" charset="0"/>
              </a:rPr>
              <a:t>पानी में बपतिस्मा लें</a:t>
            </a:r>
            <a:endParaRPr lang="en-GB" sz="6000" dirty="0">
              <a:latin typeface="Nirmala Text" panose="020B0502040204020203" pitchFamily="34" charset="0"/>
              <a:ea typeface="Nirmala Text" panose="020B0502040204020203" pitchFamily="34" charset="0"/>
              <a:cs typeface="Nirmala Text" panose="020B0502040204020203" pitchFamily="34" charset="0"/>
            </a:endParaRPr>
          </a:p>
        </p:txBody>
      </p:sp>
      <p:sp>
        <p:nvSpPr>
          <p:cNvPr id="3" name="Text Placeholder 2">
            <a:extLst>
              <a:ext uri="{FF2B5EF4-FFF2-40B4-BE49-F238E27FC236}">
                <a16:creationId xmlns:a16="http://schemas.microsoft.com/office/drawing/2014/main" id="{2588EC0A-852A-8603-983E-8DDDED025034}"/>
              </a:ext>
            </a:extLst>
          </p:cNvPr>
          <p:cNvSpPr>
            <a:spLocks noGrp="1"/>
          </p:cNvSpPr>
          <p:nvPr>
            <p:ph type="body" idx="1"/>
          </p:nvPr>
        </p:nvSpPr>
        <p:spPr>
          <a:xfrm>
            <a:off x="770666" y="5390285"/>
            <a:ext cx="10650667" cy="977463"/>
          </a:xfrm>
        </p:spPr>
        <p:txBody>
          <a:bodyPr>
            <a:normAutofit/>
          </a:bodyPr>
          <a:lstStyle/>
          <a:p>
            <a:r>
              <a:rPr lang="hi-IN" sz="4400" dirty="0">
                <a:latin typeface="Nirmala Text" panose="020B0502040204020203" pitchFamily="34" charset="0"/>
                <a:ea typeface="Nirmala Text" panose="020B0502040204020203" pitchFamily="34" charset="0"/>
                <a:cs typeface="Nirmala Text" panose="020B0502040204020203" pitchFamily="34" charset="0"/>
              </a:rPr>
              <a:t>प्रेरितों के काम</a:t>
            </a:r>
            <a:r>
              <a:rPr lang="en-GB" sz="4400" dirty="0">
                <a:latin typeface="Nirmala Text" panose="020B0502040204020203" pitchFamily="34" charset="0"/>
                <a:ea typeface="Nirmala Text" panose="020B0502040204020203" pitchFamily="34" charset="0"/>
                <a:cs typeface="Nirmala Text" panose="020B0502040204020203" pitchFamily="34" charset="0"/>
              </a:rPr>
              <a:t> 22:16</a:t>
            </a:r>
          </a:p>
        </p:txBody>
      </p:sp>
      <p:sp>
        <p:nvSpPr>
          <p:cNvPr id="4" name="Slide Number Placeholder 3">
            <a:extLst>
              <a:ext uri="{FF2B5EF4-FFF2-40B4-BE49-F238E27FC236}">
                <a16:creationId xmlns:a16="http://schemas.microsoft.com/office/drawing/2014/main" id="{92431856-6D3A-8C5E-3222-C8427600A195}"/>
              </a:ext>
            </a:extLst>
          </p:cNvPr>
          <p:cNvSpPr>
            <a:spLocks noGrp="1"/>
          </p:cNvSpPr>
          <p:nvPr>
            <p:ph type="sldNum" sz="quarter" idx="12"/>
          </p:nvPr>
        </p:nvSpPr>
        <p:spPr/>
        <p:txBody>
          <a:bodyPr/>
          <a:lstStyle/>
          <a:p>
            <a:fld id="{4FAB73BC-B049-4115-A692-8D63A059BFB8}" type="slidenum">
              <a:rPr lang="en-US" smtClean="0"/>
              <a:pPr/>
              <a:t>53</a:t>
            </a:fld>
            <a:endParaRPr lang="en-US" dirty="0"/>
          </a:p>
        </p:txBody>
      </p:sp>
      <p:sp>
        <p:nvSpPr>
          <p:cNvPr id="5" name="Text Placeholder 2">
            <a:extLst>
              <a:ext uri="{FF2B5EF4-FFF2-40B4-BE49-F238E27FC236}">
                <a16:creationId xmlns:a16="http://schemas.microsoft.com/office/drawing/2014/main" id="{716A0A2D-48C6-49DC-3CCE-965FE91D8EE1}"/>
              </a:ext>
            </a:extLst>
          </p:cNvPr>
          <p:cNvSpPr txBox="1">
            <a:spLocks/>
          </p:cNvSpPr>
          <p:nvPr/>
        </p:nvSpPr>
        <p:spPr>
          <a:xfrm>
            <a:off x="733613" y="1961285"/>
            <a:ext cx="10650667" cy="2932448"/>
          </a:xfrm>
          <a:prstGeom prst="rect">
            <a:avLst/>
          </a:prstGeom>
        </p:spPr>
        <p:txBody>
          <a:bodyPr vert="horz" lIns="91440" tIns="45720" rIns="91440" bIns="45720" rtlCol="0" anchor="t">
            <a:normAutofit/>
          </a:bodyPr>
          <a:lstStyle>
            <a:lvl1pPr marL="0" indent="0" algn="l" defTabSz="914400" rtl="0" eaLnBrk="1" latinLnBrk="0" hangingPunct="1">
              <a:lnSpc>
                <a:spcPct val="85000"/>
              </a:lnSpc>
              <a:spcBef>
                <a:spcPts val="1300"/>
              </a:spcBef>
              <a:buFont typeface="Arial" pitchFamily="34" charset="0"/>
              <a:buNone/>
              <a:defRPr sz="3200" kern="1200">
                <a:solidFill>
                  <a:schemeClr val="tx1"/>
                </a:solidFill>
                <a:latin typeface="+mj-lt"/>
                <a:ea typeface="+mn-ea"/>
                <a:cs typeface="+mn-cs"/>
              </a:defRPr>
            </a:lvl1pPr>
            <a:lvl2pPr marL="457200" indent="0" algn="l" defTabSz="914400" rtl="0" eaLnBrk="1" latinLnBrk="0" hangingPunct="1">
              <a:lnSpc>
                <a:spcPct val="85000"/>
              </a:lnSpc>
              <a:spcBef>
                <a:spcPts val="600"/>
              </a:spcBef>
              <a:buFont typeface="Arial" pitchFamily="34" charset="0"/>
              <a:buNone/>
              <a:defRPr sz="1800" kern="1200">
                <a:solidFill>
                  <a:schemeClr val="tx1">
                    <a:tint val="75000"/>
                  </a:schemeClr>
                </a:solidFill>
                <a:latin typeface="+mn-lt"/>
                <a:ea typeface="+mn-ea"/>
                <a:cs typeface="+mn-cs"/>
              </a:defRPr>
            </a:lvl2pPr>
            <a:lvl3pPr marL="914400" indent="0" algn="l" defTabSz="914400" rtl="0" eaLnBrk="1" latinLnBrk="0" hangingPunct="1">
              <a:lnSpc>
                <a:spcPct val="85000"/>
              </a:lnSpc>
              <a:spcBef>
                <a:spcPts val="600"/>
              </a:spcBef>
              <a:buFont typeface="Arial" pitchFamily="34" charset="0"/>
              <a:buNone/>
              <a:defRPr sz="1600" i="1" kern="1200">
                <a:solidFill>
                  <a:schemeClr val="tx1">
                    <a:tint val="75000"/>
                  </a:schemeClr>
                </a:solidFill>
                <a:latin typeface="+mn-lt"/>
                <a:ea typeface="+mn-ea"/>
                <a:cs typeface="+mn-cs"/>
              </a:defRPr>
            </a:lvl3pPr>
            <a:lvl4pPr marL="1371600" indent="0" algn="l" defTabSz="914400" rtl="0" eaLnBrk="1" latinLnBrk="0" hangingPunct="1">
              <a:lnSpc>
                <a:spcPct val="85000"/>
              </a:lnSpc>
              <a:spcBef>
                <a:spcPts val="600"/>
              </a:spcBef>
              <a:buFont typeface="Arial" pitchFamily="34" charset="0"/>
              <a:buNone/>
              <a:defRPr sz="1400" kern="1200">
                <a:solidFill>
                  <a:schemeClr val="tx1">
                    <a:tint val="75000"/>
                  </a:schemeClr>
                </a:solidFill>
                <a:latin typeface="+mn-lt"/>
                <a:ea typeface="+mn-ea"/>
                <a:cs typeface="+mn-cs"/>
              </a:defRPr>
            </a:lvl4pPr>
            <a:lvl5pPr marL="1828800" indent="0" algn="l" defTabSz="914400" rtl="0" eaLnBrk="1" latinLnBrk="0" hangingPunct="1">
              <a:lnSpc>
                <a:spcPct val="85000"/>
              </a:lnSpc>
              <a:spcBef>
                <a:spcPts val="600"/>
              </a:spcBef>
              <a:buFont typeface="Arial" pitchFamily="34" charset="0"/>
              <a:buNone/>
              <a:defRPr sz="1400" kern="1200">
                <a:solidFill>
                  <a:schemeClr val="tx1">
                    <a:tint val="75000"/>
                  </a:schemeClr>
                </a:solidFill>
                <a:latin typeface="+mn-lt"/>
                <a:ea typeface="+mn-ea"/>
                <a:cs typeface="+mn-cs"/>
              </a:defRPr>
            </a:lvl5pPr>
            <a:lvl6pPr marL="2286000" indent="0" algn="l" defTabSz="914400" rtl="0" eaLnBrk="1" latinLnBrk="0" hangingPunct="1">
              <a:lnSpc>
                <a:spcPct val="85000"/>
              </a:lnSpc>
              <a:spcBef>
                <a:spcPts val="600"/>
              </a:spcBef>
              <a:buFont typeface="Arial" pitchFamily="34" charset="0"/>
              <a:buNone/>
              <a:defRPr sz="1400" kern="1200">
                <a:solidFill>
                  <a:schemeClr val="tx1">
                    <a:tint val="75000"/>
                  </a:schemeClr>
                </a:solidFill>
                <a:latin typeface="+mn-lt"/>
                <a:ea typeface="+mn-ea"/>
                <a:cs typeface="+mn-cs"/>
              </a:defRPr>
            </a:lvl6pPr>
            <a:lvl7pPr marL="2743200" indent="0" algn="l" defTabSz="914400" rtl="0" eaLnBrk="1" latinLnBrk="0" hangingPunct="1">
              <a:lnSpc>
                <a:spcPct val="85000"/>
              </a:lnSpc>
              <a:spcBef>
                <a:spcPts val="600"/>
              </a:spcBef>
              <a:buFont typeface="Arial" pitchFamily="34" charset="0"/>
              <a:buNone/>
              <a:defRPr sz="1400" kern="1200">
                <a:solidFill>
                  <a:schemeClr val="tx1">
                    <a:tint val="75000"/>
                  </a:schemeClr>
                </a:solidFill>
                <a:latin typeface="+mn-lt"/>
                <a:ea typeface="+mn-ea"/>
                <a:cs typeface="+mn-cs"/>
              </a:defRPr>
            </a:lvl7pPr>
            <a:lvl8pPr marL="3200400" indent="0" algn="l" defTabSz="914400" rtl="0" eaLnBrk="1" latinLnBrk="0" hangingPunct="1">
              <a:lnSpc>
                <a:spcPct val="85000"/>
              </a:lnSpc>
              <a:spcBef>
                <a:spcPts val="600"/>
              </a:spcBef>
              <a:buFont typeface="Arial" pitchFamily="34" charset="0"/>
              <a:buNone/>
              <a:defRPr sz="1400" kern="1200">
                <a:solidFill>
                  <a:schemeClr val="tx1">
                    <a:tint val="75000"/>
                  </a:schemeClr>
                </a:solidFill>
                <a:latin typeface="+mn-lt"/>
                <a:ea typeface="+mn-ea"/>
                <a:cs typeface="+mn-cs"/>
              </a:defRPr>
            </a:lvl8pPr>
            <a:lvl9pPr marL="3657600" indent="0" algn="l" defTabSz="914400" rtl="0" eaLnBrk="1" latinLnBrk="0" hangingPunct="1">
              <a:lnSpc>
                <a:spcPct val="85000"/>
              </a:lnSpc>
              <a:spcBef>
                <a:spcPts val="600"/>
              </a:spcBef>
              <a:buFont typeface="Arial" pitchFamily="34" charset="0"/>
              <a:buNone/>
              <a:defRPr sz="1400" kern="1200">
                <a:solidFill>
                  <a:schemeClr val="tx1">
                    <a:tint val="75000"/>
                  </a:schemeClr>
                </a:solidFill>
                <a:latin typeface="+mn-lt"/>
                <a:ea typeface="+mn-ea"/>
                <a:cs typeface="+mn-cs"/>
              </a:defRPr>
            </a:lvl9pPr>
          </a:lstStyle>
          <a:p>
            <a:pPr>
              <a:lnSpc>
                <a:spcPct val="100000"/>
              </a:lnSpc>
            </a:pPr>
            <a:r>
              <a:rPr lang="hi-IN" sz="4400" dirty="0">
                <a:latin typeface="Nirmala Text" panose="020B0502040204020203" pitchFamily="34" charset="0"/>
                <a:ea typeface="Nirmala Text" panose="020B0502040204020203" pitchFamily="34" charset="0"/>
                <a:cs typeface="Nirmala Text" panose="020B0502040204020203" pitchFamily="34" charset="0"/>
              </a:rPr>
              <a:t>सो अब तू और देर मत कर, </a:t>
            </a:r>
          </a:p>
          <a:p>
            <a:pPr>
              <a:lnSpc>
                <a:spcPct val="100000"/>
              </a:lnSpc>
            </a:pPr>
            <a:r>
              <a:rPr lang="hi-IN" sz="4400" dirty="0">
                <a:latin typeface="Nirmala Text" panose="020B0502040204020203" pitchFamily="34" charset="0"/>
                <a:ea typeface="Nirmala Text" panose="020B0502040204020203" pitchFamily="34" charset="0"/>
                <a:cs typeface="Nirmala Text" panose="020B0502040204020203" pitchFamily="34" charset="0"/>
              </a:rPr>
              <a:t>खड़ा हो बपतिस्मा ग्रहण कर और उसका नाम पुकारते हुए अपने पापों को धो डाल।</a:t>
            </a:r>
            <a:endParaRPr lang="en-GB" sz="4400" dirty="0">
              <a:latin typeface="Nirmala Text" panose="020B0502040204020203" pitchFamily="34" charset="0"/>
              <a:ea typeface="Nirmala Text" panose="020B0502040204020203" pitchFamily="34" charset="0"/>
              <a:cs typeface="Nirmala Text" panose="020B0502040204020203" pitchFamily="34" charset="0"/>
            </a:endParaRPr>
          </a:p>
        </p:txBody>
      </p:sp>
    </p:spTree>
    <p:extLst>
      <p:ext uri="{BB962C8B-B14F-4D97-AF65-F5344CB8AC3E}">
        <p14:creationId xmlns:p14="http://schemas.microsoft.com/office/powerpoint/2010/main" val="1854234647"/>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9AFC06-EA97-F994-E893-E583E92695E1}"/>
              </a:ext>
            </a:extLst>
          </p:cNvPr>
          <p:cNvSpPr>
            <a:spLocks noGrp="1"/>
          </p:cNvSpPr>
          <p:nvPr>
            <p:ph type="title"/>
          </p:nvPr>
        </p:nvSpPr>
        <p:spPr>
          <a:xfrm>
            <a:off x="603504" y="385591"/>
            <a:ext cx="10780776" cy="881349"/>
          </a:xfrm>
        </p:spPr>
        <p:txBody>
          <a:bodyPr>
            <a:normAutofit/>
          </a:bodyPr>
          <a:lstStyle/>
          <a:p>
            <a:r>
              <a:rPr lang="hi-IN" sz="6000" dirty="0">
                <a:latin typeface="Nirmala Text" panose="020B0502040204020203" pitchFamily="34" charset="0"/>
                <a:ea typeface="Nirmala Text" panose="020B0502040204020203" pitchFamily="34" charset="0"/>
                <a:cs typeface="Nirmala Text" panose="020B0502040204020203" pitchFamily="34" charset="0"/>
              </a:rPr>
              <a:t>हमारे विश्वास को स्वीकार करें</a:t>
            </a:r>
            <a:endParaRPr lang="en-GB" sz="6000" dirty="0">
              <a:latin typeface="Nirmala Text" panose="020B0502040204020203" pitchFamily="34" charset="0"/>
              <a:ea typeface="Nirmala Text" panose="020B0502040204020203" pitchFamily="34" charset="0"/>
              <a:cs typeface="Nirmala Text" panose="020B0502040204020203" pitchFamily="34" charset="0"/>
            </a:endParaRPr>
          </a:p>
        </p:txBody>
      </p:sp>
      <p:sp>
        <p:nvSpPr>
          <p:cNvPr id="3" name="Text Placeholder 2">
            <a:extLst>
              <a:ext uri="{FF2B5EF4-FFF2-40B4-BE49-F238E27FC236}">
                <a16:creationId xmlns:a16="http://schemas.microsoft.com/office/drawing/2014/main" id="{2588EC0A-852A-8603-983E-8DDDED025034}"/>
              </a:ext>
            </a:extLst>
          </p:cNvPr>
          <p:cNvSpPr>
            <a:spLocks noGrp="1"/>
          </p:cNvSpPr>
          <p:nvPr>
            <p:ph type="body" idx="1"/>
          </p:nvPr>
        </p:nvSpPr>
        <p:spPr>
          <a:xfrm>
            <a:off x="770666" y="5390285"/>
            <a:ext cx="10650667" cy="977463"/>
          </a:xfrm>
        </p:spPr>
        <p:txBody>
          <a:bodyPr>
            <a:normAutofit/>
          </a:bodyPr>
          <a:lstStyle/>
          <a:p>
            <a:r>
              <a:rPr lang="hi-IN" sz="4400" dirty="0">
                <a:latin typeface="Nirmala Text" panose="020B0502040204020203" pitchFamily="34" charset="0"/>
                <a:ea typeface="Nirmala Text" panose="020B0502040204020203" pitchFamily="34" charset="0"/>
                <a:cs typeface="Nirmala Text" panose="020B0502040204020203" pitchFamily="34" charset="0"/>
              </a:rPr>
              <a:t>रोमियों 10:9</a:t>
            </a:r>
            <a:endParaRPr lang="en-GB" sz="4400" dirty="0">
              <a:latin typeface="Nirmala Text" panose="020B0502040204020203" pitchFamily="34" charset="0"/>
              <a:ea typeface="Nirmala Text" panose="020B0502040204020203" pitchFamily="34" charset="0"/>
              <a:cs typeface="Nirmala Text" panose="020B0502040204020203" pitchFamily="34" charset="0"/>
            </a:endParaRPr>
          </a:p>
        </p:txBody>
      </p:sp>
      <p:sp>
        <p:nvSpPr>
          <p:cNvPr id="4" name="Slide Number Placeholder 3">
            <a:extLst>
              <a:ext uri="{FF2B5EF4-FFF2-40B4-BE49-F238E27FC236}">
                <a16:creationId xmlns:a16="http://schemas.microsoft.com/office/drawing/2014/main" id="{92431856-6D3A-8C5E-3222-C8427600A195}"/>
              </a:ext>
            </a:extLst>
          </p:cNvPr>
          <p:cNvSpPr>
            <a:spLocks noGrp="1"/>
          </p:cNvSpPr>
          <p:nvPr>
            <p:ph type="sldNum" sz="quarter" idx="12"/>
          </p:nvPr>
        </p:nvSpPr>
        <p:spPr/>
        <p:txBody>
          <a:bodyPr/>
          <a:lstStyle/>
          <a:p>
            <a:fld id="{4FAB73BC-B049-4115-A692-8D63A059BFB8}" type="slidenum">
              <a:rPr lang="en-US" smtClean="0"/>
              <a:pPr/>
              <a:t>54</a:t>
            </a:fld>
            <a:endParaRPr lang="en-US" dirty="0"/>
          </a:p>
        </p:txBody>
      </p:sp>
      <p:sp>
        <p:nvSpPr>
          <p:cNvPr id="5" name="Text Placeholder 2">
            <a:extLst>
              <a:ext uri="{FF2B5EF4-FFF2-40B4-BE49-F238E27FC236}">
                <a16:creationId xmlns:a16="http://schemas.microsoft.com/office/drawing/2014/main" id="{716A0A2D-48C6-49DC-3CCE-965FE91D8EE1}"/>
              </a:ext>
            </a:extLst>
          </p:cNvPr>
          <p:cNvSpPr txBox="1">
            <a:spLocks/>
          </p:cNvSpPr>
          <p:nvPr/>
        </p:nvSpPr>
        <p:spPr>
          <a:xfrm>
            <a:off x="733613" y="1961285"/>
            <a:ext cx="10650667" cy="2932448"/>
          </a:xfrm>
          <a:prstGeom prst="rect">
            <a:avLst/>
          </a:prstGeom>
        </p:spPr>
        <p:txBody>
          <a:bodyPr vert="horz" lIns="91440" tIns="45720" rIns="91440" bIns="45720" rtlCol="0" anchor="t">
            <a:normAutofit/>
          </a:bodyPr>
          <a:lstStyle>
            <a:lvl1pPr marL="0" indent="0" algn="l" defTabSz="914400" rtl="0" eaLnBrk="1" latinLnBrk="0" hangingPunct="1">
              <a:lnSpc>
                <a:spcPct val="85000"/>
              </a:lnSpc>
              <a:spcBef>
                <a:spcPts val="1300"/>
              </a:spcBef>
              <a:buFont typeface="Arial" pitchFamily="34" charset="0"/>
              <a:buNone/>
              <a:defRPr sz="3200" kern="1200">
                <a:solidFill>
                  <a:schemeClr val="tx1"/>
                </a:solidFill>
                <a:latin typeface="+mj-lt"/>
                <a:ea typeface="+mn-ea"/>
                <a:cs typeface="+mn-cs"/>
              </a:defRPr>
            </a:lvl1pPr>
            <a:lvl2pPr marL="457200" indent="0" algn="l" defTabSz="914400" rtl="0" eaLnBrk="1" latinLnBrk="0" hangingPunct="1">
              <a:lnSpc>
                <a:spcPct val="85000"/>
              </a:lnSpc>
              <a:spcBef>
                <a:spcPts val="600"/>
              </a:spcBef>
              <a:buFont typeface="Arial" pitchFamily="34" charset="0"/>
              <a:buNone/>
              <a:defRPr sz="1800" kern="1200">
                <a:solidFill>
                  <a:schemeClr val="tx1">
                    <a:tint val="75000"/>
                  </a:schemeClr>
                </a:solidFill>
                <a:latin typeface="+mn-lt"/>
                <a:ea typeface="+mn-ea"/>
                <a:cs typeface="+mn-cs"/>
              </a:defRPr>
            </a:lvl2pPr>
            <a:lvl3pPr marL="914400" indent="0" algn="l" defTabSz="914400" rtl="0" eaLnBrk="1" latinLnBrk="0" hangingPunct="1">
              <a:lnSpc>
                <a:spcPct val="85000"/>
              </a:lnSpc>
              <a:spcBef>
                <a:spcPts val="600"/>
              </a:spcBef>
              <a:buFont typeface="Arial" pitchFamily="34" charset="0"/>
              <a:buNone/>
              <a:defRPr sz="1600" i="1" kern="1200">
                <a:solidFill>
                  <a:schemeClr val="tx1">
                    <a:tint val="75000"/>
                  </a:schemeClr>
                </a:solidFill>
                <a:latin typeface="+mn-lt"/>
                <a:ea typeface="+mn-ea"/>
                <a:cs typeface="+mn-cs"/>
              </a:defRPr>
            </a:lvl3pPr>
            <a:lvl4pPr marL="1371600" indent="0" algn="l" defTabSz="914400" rtl="0" eaLnBrk="1" latinLnBrk="0" hangingPunct="1">
              <a:lnSpc>
                <a:spcPct val="85000"/>
              </a:lnSpc>
              <a:spcBef>
                <a:spcPts val="600"/>
              </a:spcBef>
              <a:buFont typeface="Arial" pitchFamily="34" charset="0"/>
              <a:buNone/>
              <a:defRPr sz="1400" kern="1200">
                <a:solidFill>
                  <a:schemeClr val="tx1">
                    <a:tint val="75000"/>
                  </a:schemeClr>
                </a:solidFill>
                <a:latin typeface="+mn-lt"/>
                <a:ea typeface="+mn-ea"/>
                <a:cs typeface="+mn-cs"/>
              </a:defRPr>
            </a:lvl4pPr>
            <a:lvl5pPr marL="1828800" indent="0" algn="l" defTabSz="914400" rtl="0" eaLnBrk="1" latinLnBrk="0" hangingPunct="1">
              <a:lnSpc>
                <a:spcPct val="85000"/>
              </a:lnSpc>
              <a:spcBef>
                <a:spcPts val="600"/>
              </a:spcBef>
              <a:buFont typeface="Arial" pitchFamily="34" charset="0"/>
              <a:buNone/>
              <a:defRPr sz="1400" kern="1200">
                <a:solidFill>
                  <a:schemeClr val="tx1">
                    <a:tint val="75000"/>
                  </a:schemeClr>
                </a:solidFill>
                <a:latin typeface="+mn-lt"/>
                <a:ea typeface="+mn-ea"/>
                <a:cs typeface="+mn-cs"/>
              </a:defRPr>
            </a:lvl5pPr>
            <a:lvl6pPr marL="2286000" indent="0" algn="l" defTabSz="914400" rtl="0" eaLnBrk="1" latinLnBrk="0" hangingPunct="1">
              <a:lnSpc>
                <a:spcPct val="85000"/>
              </a:lnSpc>
              <a:spcBef>
                <a:spcPts val="600"/>
              </a:spcBef>
              <a:buFont typeface="Arial" pitchFamily="34" charset="0"/>
              <a:buNone/>
              <a:defRPr sz="1400" kern="1200">
                <a:solidFill>
                  <a:schemeClr val="tx1">
                    <a:tint val="75000"/>
                  </a:schemeClr>
                </a:solidFill>
                <a:latin typeface="+mn-lt"/>
                <a:ea typeface="+mn-ea"/>
                <a:cs typeface="+mn-cs"/>
              </a:defRPr>
            </a:lvl6pPr>
            <a:lvl7pPr marL="2743200" indent="0" algn="l" defTabSz="914400" rtl="0" eaLnBrk="1" latinLnBrk="0" hangingPunct="1">
              <a:lnSpc>
                <a:spcPct val="85000"/>
              </a:lnSpc>
              <a:spcBef>
                <a:spcPts val="600"/>
              </a:spcBef>
              <a:buFont typeface="Arial" pitchFamily="34" charset="0"/>
              <a:buNone/>
              <a:defRPr sz="1400" kern="1200">
                <a:solidFill>
                  <a:schemeClr val="tx1">
                    <a:tint val="75000"/>
                  </a:schemeClr>
                </a:solidFill>
                <a:latin typeface="+mn-lt"/>
                <a:ea typeface="+mn-ea"/>
                <a:cs typeface="+mn-cs"/>
              </a:defRPr>
            </a:lvl7pPr>
            <a:lvl8pPr marL="3200400" indent="0" algn="l" defTabSz="914400" rtl="0" eaLnBrk="1" latinLnBrk="0" hangingPunct="1">
              <a:lnSpc>
                <a:spcPct val="85000"/>
              </a:lnSpc>
              <a:spcBef>
                <a:spcPts val="600"/>
              </a:spcBef>
              <a:buFont typeface="Arial" pitchFamily="34" charset="0"/>
              <a:buNone/>
              <a:defRPr sz="1400" kern="1200">
                <a:solidFill>
                  <a:schemeClr val="tx1">
                    <a:tint val="75000"/>
                  </a:schemeClr>
                </a:solidFill>
                <a:latin typeface="+mn-lt"/>
                <a:ea typeface="+mn-ea"/>
                <a:cs typeface="+mn-cs"/>
              </a:defRPr>
            </a:lvl8pPr>
            <a:lvl9pPr marL="3657600" indent="0" algn="l" defTabSz="914400" rtl="0" eaLnBrk="1" latinLnBrk="0" hangingPunct="1">
              <a:lnSpc>
                <a:spcPct val="85000"/>
              </a:lnSpc>
              <a:spcBef>
                <a:spcPts val="600"/>
              </a:spcBef>
              <a:buFont typeface="Arial" pitchFamily="34" charset="0"/>
              <a:buNone/>
              <a:defRPr sz="1400" kern="1200">
                <a:solidFill>
                  <a:schemeClr val="tx1">
                    <a:tint val="75000"/>
                  </a:schemeClr>
                </a:solidFill>
                <a:latin typeface="+mn-lt"/>
                <a:ea typeface="+mn-ea"/>
                <a:cs typeface="+mn-cs"/>
              </a:defRPr>
            </a:lvl9pPr>
          </a:lstStyle>
          <a:p>
            <a:pPr>
              <a:lnSpc>
                <a:spcPct val="100000"/>
              </a:lnSpc>
            </a:pPr>
            <a:r>
              <a:rPr lang="hi-IN" sz="4400" dirty="0">
                <a:latin typeface="Nirmala Text" panose="020B0502040204020203" pitchFamily="34" charset="0"/>
                <a:ea typeface="Nirmala Text" panose="020B0502040204020203" pitchFamily="34" charset="0"/>
                <a:cs typeface="Nirmala Text" panose="020B0502040204020203" pitchFamily="34" charset="0"/>
              </a:rPr>
              <a:t>यदि तू अपने मुँह से यीशु को प्रभु जानकर अंगीकार करे, और अपने मन से विश्‍वास करे कि परमेश्‍वर ने उसे मरे हुओं में से जिलाया, तो तू निश्‍चय उद्धार पाएगा।</a:t>
            </a:r>
            <a:endParaRPr lang="en-GB" sz="4400" dirty="0">
              <a:latin typeface="Nirmala Text" panose="020B0502040204020203" pitchFamily="34" charset="0"/>
              <a:ea typeface="Nirmala Text" panose="020B0502040204020203" pitchFamily="34" charset="0"/>
              <a:cs typeface="Nirmala Text" panose="020B0502040204020203" pitchFamily="34" charset="0"/>
            </a:endParaRPr>
          </a:p>
        </p:txBody>
      </p:sp>
    </p:spTree>
    <p:extLst>
      <p:ext uri="{BB962C8B-B14F-4D97-AF65-F5344CB8AC3E}">
        <p14:creationId xmlns:p14="http://schemas.microsoft.com/office/powerpoint/2010/main" val="2524836062"/>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9AFC06-EA97-F994-E893-E583E92695E1}"/>
              </a:ext>
            </a:extLst>
          </p:cNvPr>
          <p:cNvSpPr>
            <a:spLocks noGrp="1"/>
          </p:cNvSpPr>
          <p:nvPr>
            <p:ph type="title"/>
          </p:nvPr>
        </p:nvSpPr>
        <p:spPr>
          <a:xfrm>
            <a:off x="603504" y="385591"/>
            <a:ext cx="10780776" cy="881349"/>
          </a:xfrm>
        </p:spPr>
        <p:txBody>
          <a:bodyPr>
            <a:normAutofit/>
          </a:bodyPr>
          <a:lstStyle/>
          <a:p>
            <a:r>
              <a:rPr lang="hi-IN" sz="6000" dirty="0">
                <a:latin typeface="Nirmala Text" panose="020B0502040204020203" pitchFamily="34" charset="0"/>
                <a:ea typeface="Nirmala Text" panose="020B0502040204020203" pitchFamily="34" charset="0"/>
                <a:cs typeface="Nirmala Text" panose="020B0502040204020203" pitchFamily="34" charset="0"/>
              </a:rPr>
              <a:t>पाप से दूर हो जाएँ</a:t>
            </a:r>
            <a:endParaRPr lang="en-GB" sz="6000" dirty="0">
              <a:latin typeface="Nirmala Text" panose="020B0502040204020203" pitchFamily="34" charset="0"/>
              <a:ea typeface="Nirmala Text" panose="020B0502040204020203" pitchFamily="34" charset="0"/>
              <a:cs typeface="Nirmala Text" panose="020B0502040204020203" pitchFamily="34" charset="0"/>
            </a:endParaRPr>
          </a:p>
        </p:txBody>
      </p:sp>
      <p:sp>
        <p:nvSpPr>
          <p:cNvPr id="3" name="Text Placeholder 2">
            <a:extLst>
              <a:ext uri="{FF2B5EF4-FFF2-40B4-BE49-F238E27FC236}">
                <a16:creationId xmlns:a16="http://schemas.microsoft.com/office/drawing/2014/main" id="{2588EC0A-852A-8603-983E-8DDDED025034}"/>
              </a:ext>
            </a:extLst>
          </p:cNvPr>
          <p:cNvSpPr>
            <a:spLocks noGrp="1"/>
          </p:cNvSpPr>
          <p:nvPr>
            <p:ph type="body" idx="1"/>
          </p:nvPr>
        </p:nvSpPr>
        <p:spPr>
          <a:xfrm>
            <a:off x="770666" y="5390285"/>
            <a:ext cx="10650667" cy="977463"/>
          </a:xfrm>
        </p:spPr>
        <p:txBody>
          <a:bodyPr>
            <a:normAutofit/>
          </a:bodyPr>
          <a:lstStyle/>
          <a:p>
            <a:r>
              <a:rPr lang="en-GB" sz="4400" dirty="0">
                <a:latin typeface="Nirmala Text" panose="020B0502040204020203" pitchFamily="34" charset="0"/>
                <a:ea typeface="Nirmala Text" panose="020B0502040204020203" pitchFamily="34" charset="0"/>
                <a:cs typeface="Nirmala Text" panose="020B0502040204020203" pitchFamily="34" charset="0"/>
              </a:rPr>
              <a:t>2 </a:t>
            </a:r>
            <a:r>
              <a:rPr lang="hi-IN" sz="4400" dirty="0">
                <a:latin typeface="Nirmala Text" panose="020B0502040204020203" pitchFamily="34" charset="0"/>
                <a:ea typeface="Nirmala Text" panose="020B0502040204020203" pitchFamily="34" charset="0"/>
                <a:cs typeface="Nirmala Text" panose="020B0502040204020203" pitchFamily="34" charset="0"/>
              </a:rPr>
              <a:t>तीमुथियुस</a:t>
            </a:r>
            <a:r>
              <a:rPr lang="en-GB" sz="4400" dirty="0">
                <a:latin typeface="Nirmala Text" panose="020B0502040204020203" pitchFamily="34" charset="0"/>
                <a:ea typeface="Nirmala Text" panose="020B0502040204020203" pitchFamily="34" charset="0"/>
                <a:cs typeface="Nirmala Text" panose="020B0502040204020203" pitchFamily="34" charset="0"/>
              </a:rPr>
              <a:t> 2:19</a:t>
            </a:r>
          </a:p>
        </p:txBody>
      </p:sp>
      <p:sp>
        <p:nvSpPr>
          <p:cNvPr id="4" name="Slide Number Placeholder 3">
            <a:extLst>
              <a:ext uri="{FF2B5EF4-FFF2-40B4-BE49-F238E27FC236}">
                <a16:creationId xmlns:a16="http://schemas.microsoft.com/office/drawing/2014/main" id="{92431856-6D3A-8C5E-3222-C8427600A195}"/>
              </a:ext>
            </a:extLst>
          </p:cNvPr>
          <p:cNvSpPr>
            <a:spLocks noGrp="1"/>
          </p:cNvSpPr>
          <p:nvPr>
            <p:ph type="sldNum" sz="quarter" idx="12"/>
          </p:nvPr>
        </p:nvSpPr>
        <p:spPr/>
        <p:txBody>
          <a:bodyPr/>
          <a:lstStyle/>
          <a:p>
            <a:fld id="{4FAB73BC-B049-4115-A692-8D63A059BFB8}" type="slidenum">
              <a:rPr lang="en-US" smtClean="0"/>
              <a:pPr/>
              <a:t>55</a:t>
            </a:fld>
            <a:endParaRPr lang="en-US" dirty="0"/>
          </a:p>
        </p:txBody>
      </p:sp>
      <p:sp>
        <p:nvSpPr>
          <p:cNvPr id="5" name="Text Placeholder 2">
            <a:extLst>
              <a:ext uri="{FF2B5EF4-FFF2-40B4-BE49-F238E27FC236}">
                <a16:creationId xmlns:a16="http://schemas.microsoft.com/office/drawing/2014/main" id="{716A0A2D-48C6-49DC-3CCE-965FE91D8EE1}"/>
              </a:ext>
            </a:extLst>
          </p:cNvPr>
          <p:cNvSpPr txBox="1">
            <a:spLocks/>
          </p:cNvSpPr>
          <p:nvPr/>
        </p:nvSpPr>
        <p:spPr>
          <a:xfrm>
            <a:off x="733613" y="1961285"/>
            <a:ext cx="10650667" cy="2932448"/>
          </a:xfrm>
          <a:prstGeom prst="rect">
            <a:avLst/>
          </a:prstGeom>
        </p:spPr>
        <p:txBody>
          <a:bodyPr vert="horz" lIns="91440" tIns="45720" rIns="91440" bIns="45720" rtlCol="0" anchor="t">
            <a:normAutofit/>
          </a:bodyPr>
          <a:lstStyle>
            <a:lvl1pPr marL="0" indent="0" algn="l" defTabSz="914400" rtl="0" eaLnBrk="1" latinLnBrk="0" hangingPunct="1">
              <a:lnSpc>
                <a:spcPct val="85000"/>
              </a:lnSpc>
              <a:spcBef>
                <a:spcPts val="1300"/>
              </a:spcBef>
              <a:buFont typeface="Arial" pitchFamily="34" charset="0"/>
              <a:buNone/>
              <a:defRPr sz="3200" kern="1200">
                <a:solidFill>
                  <a:schemeClr val="tx1"/>
                </a:solidFill>
                <a:latin typeface="+mj-lt"/>
                <a:ea typeface="+mn-ea"/>
                <a:cs typeface="+mn-cs"/>
              </a:defRPr>
            </a:lvl1pPr>
            <a:lvl2pPr marL="457200" indent="0" algn="l" defTabSz="914400" rtl="0" eaLnBrk="1" latinLnBrk="0" hangingPunct="1">
              <a:lnSpc>
                <a:spcPct val="85000"/>
              </a:lnSpc>
              <a:spcBef>
                <a:spcPts val="600"/>
              </a:spcBef>
              <a:buFont typeface="Arial" pitchFamily="34" charset="0"/>
              <a:buNone/>
              <a:defRPr sz="1800" kern="1200">
                <a:solidFill>
                  <a:schemeClr val="tx1">
                    <a:tint val="75000"/>
                  </a:schemeClr>
                </a:solidFill>
                <a:latin typeface="+mn-lt"/>
                <a:ea typeface="+mn-ea"/>
                <a:cs typeface="+mn-cs"/>
              </a:defRPr>
            </a:lvl2pPr>
            <a:lvl3pPr marL="914400" indent="0" algn="l" defTabSz="914400" rtl="0" eaLnBrk="1" latinLnBrk="0" hangingPunct="1">
              <a:lnSpc>
                <a:spcPct val="85000"/>
              </a:lnSpc>
              <a:spcBef>
                <a:spcPts val="600"/>
              </a:spcBef>
              <a:buFont typeface="Arial" pitchFamily="34" charset="0"/>
              <a:buNone/>
              <a:defRPr sz="1600" i="1" kern="1200">
                <a:solidFill>
                  <a:schemeClr val="tx1">
                    <a:tint val="75000"/>
                  </a:schemeClr>
                </a:solidFill>
                <a:latin typeface="+mn-lt"/>
                <a:ea typeface="+mn-ea"/>
                <a:cs typeface="+mn-cs"/>
              </a:defRPr>
            </a:lvl3pPr>
            <a:lvl4pPr marL="1371600" indent="0" algn="l" defTabSz="914400" rtl="0" eaLnBrk="1" latinLnBrk="0" hangingPunct="1">
              <a:lnSpc>
                <a:spcPct val="85000"/>
              </a:lnSpc>
              <a:spcBef>
                <a:spcPts val="600"/>
              </a:spcBef>
              <a:buFont typeface="Arial" pitchFamily="34" charset="0"/>
              <a:buNone/>
              <a:defRPr sz="1400" kern="1200">
                <a:solidFill>
                  <a:schemeClr val="tx1">
                    <a:tint val="75000"/>
                  </a:schemeClr>
                </a:solidFill>
                <a:latin typeface="+mn-lt"/>
                <a:ea typeface="+mn-ea"/>
                <a:cs typeface="+mn-cs"/>
              </a:defRPr>
            </a:lvl4pPr>
            <a:lvl5pPr marL="1828800" indent="0" algn="l" defTabSz="914400" rtl="0" eaLnBrk="1" latinLnBrk="0" hangingPunct="1">
              <a:lnSpc>
                <a:spcPct val="85000"/>
              </a:lnSpc>
              <a:spcBef>
                <a:spcPts val="600"/>
              </a:spcBef>
              <a:buFont typeface="Arial" pitchFamily="34" charset="0"/>
              <a:buNone/>
              <a:defRPr sz="1400" kern="1200">
                <a:solidFill>
                  <a:schemeClr val="tx1">
                    <a:tint val="75000"/>
                  </a:schemeClr>
                </a:solidFill>
                <a:latin typeface="+mn-lt"/>
                <a:ea typeface="+mn-ea"/>
                <a:cs typeface="+mn-cs"/>
              </a:defRPr>
            </a:lvl5pPr>
            <a:lvl6pPr marL="2286000" indent="0" algn="l" defTabSz="914400" rtl="0" eaLnBrk="1" latinLnBrk="0" hangingPunct="1">
              <a:lnSpc>
                <a:spcPct val="85000"/>
              </a:lnSpc>
              <a:spcBef>
                <a:spcPts val="600"/>
              </a:spcBef>
              <a:buFont typeface="Arial" pitchFamily="34" charset="0"/>
              <a:buNone/>
              <a:defRPr sz="1400" kern="1200">
                <a:solidFill>
                  <a:schemeClr val="tx1">
                    <a:tint val="75000"/>
                  </a:schemeClr>
                </a:solidFill>
                <a:latin typeface="+mn-lt"/>
                <a:ea typeface="+mn-ea"/>
                <a:cs typeface="+mn-cs"/>
              </a:defRPr>
            </a:lvl6pPr>
            <a:lvl7pPr marL="2743200" indent="0" algn="l" defTabSz="914400" rtl="0" eaLnBrk="1" latinLnBrk="0" hangingPunct="1">
              <a:lnSpc>
                <a:spcPct val="85000"/>
              </a:lnSpc>
              <a:spcBef>
                <a:spcPts val="600"/>
              </a:spcBef>
              <a:buFont typeface="Arial" pitchFamily="34" charset="0"/>
              <a:buNone/>
              <a:defRPr sz="1400" kern="1200">
                <a:solidFill>
                  <a:schemeClr val="tx1">
                    <a:tint val="75000"/>
                  </a:schemeClr>
                </a:solidFill>
                <a:latin typeface="+mn-lt"/>
                <a:ea typeface="+mn-ea"/>
                <a:cs typeface="+mn-cs"/>
              </a:defRPr>
            </a:lvl7pPr>
            <a:lvl8pPr marL="3200400" indent="0" algn="l" defTabSz="914400" rtl="0" eaLnBrk="1" latinLnBrk="0" hangingPunct="1">
              <a:lnSpc>
                <a:spcPct val="85000"/>
              </a:lnSpc>
              <a:spcBef>
                <a:spcPts val="600"/>
              </a:spcBef>
              <a:buFont typeface="Arial" pitchFamily="34" charset="0"/>
              <a:buNone/>
              <a:defRPr sz="1400" kern="1200">
                <a:solidFill>
                  <a:schemeClr val="tx1">
                    <a:tint val="75000"/>
                  </a:schemeClr>
                </a:solidFill>
                <a:latin typeface="+mn-lt"/>
                <a:ea typeface="+mn-ea"/>
                <a:cs typeface="+mn-cs"/>
              </a:defRPr>
            </a:lvl8pPr>
            <a:lvl9pPr marL="3657600" indent="0" algn="l" defTabSz="914400" rtl="0" eaLnBrk="1" latinLnBrk="0" hangingPunct="1">
              <a:lnSpc>
                <a:spcPct val="85000"/>
              </a:lnSpc>
              <a:spcBef>
                <a:spcPts val="600"/>
              </a:spcBef>
              <a:buFont typeface="Arial" pitchFamily="34" charset="0"/>
              <a:buNone/>
              <a:defRPr sz="1400" kern="1200">
                <a:solidFill>
                  <a:schemeClr val="tx1">
                    <a:tint val="75000"/>
                  </a:schemeClr>
                </a:solidFill>
                <a:latin typeface="+mn-lt"/>
                <a:ea typeface="+mn-ea"/>
                <a:cs typeface="+mn-cs"/>
              </a:defRPr>
            </a:lvl9pPr>
          </a:lstStyle>
          <a:p>
            <a:pPr>
              <a:lnSpc>
                <a:spcPct val="100000"/>
              </a:lnSpc>
            </a:pPr>
            <a:r>
              <a:rPr lang="hi-IN" sz="4400" dirty="0">
                <a:latin typeface="Nirmala Text" panose="020B0502040204020203" pitchFamily="34" charset="0"/>
                <a:ea typeface="Nirmala Text" panose="020B0502040204020203" pitchFamily="34" charset="0"/>
                <a:cs typeface="Nirmala Text" panose="020B0502040204020203" pitchFamily="34" charset="0"/>
              </a:rPr>
              <a:t>वह हर एक, जो कहता है कि वह प्रभु का है, उसे बुराइयों से बचे रहना चाहिए।</a:t>
            </a:r>
            <a:endParaRPr lang="en-GB" sz="4400" dirty="0">
              <a:latin typeface="Nirmala Text" panose="020B0502040204020203" pitchFamily="34" charset="0"/>
              <a:ea typeface="Nirmala Text" panose="020B0502040204020203" pitchFamily="34" charset="0"/>
              <a:cs typeface="Nirmala Text" panose="020B0502040204020203" pitchFamily="34" charset="0"/>
            </a:endParaRPr>
          </a:p>
        </p:txBody>
      </p:sp>
    </p:spTree>
    <p:extLst>
      <p:ext uri="{BB962C8B-B14F-4D97-AF65-F5344CB8AC3E}">
        <p14:creationId xmlns:p14="http://schemas.microsoft.com/office/powerpoint/2010/main" val="2052015657"/>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9AFC06-EA97-F994-E893-E583E92695E1}"/>
              </a:ext>
            </a:extLst>
          </p:cNvPr>
          <p:cNvSpPr>
            <a:spLocks noGrp="1"/>
          </p:cNvSpPr>
          <p:nvPr>
            <p:ph type="title"/>
          </p:nvPr>
        </p:nvSpPr>
        <p:spPr>
          <a:xfrm>
            <a:off x="603504" y="385591"/>
            <a:ext cx="10780776" cy="881349"/>
          </a:xfrm>
        </p:spPr>
        <p:txBody>
          <a:bodyPr>
            <a:normAutofit/>
          </a:bodyPr>
          <a:lstStyle/>
          <a:p>
            <a:r>
              <a:rPr lang="hi-IN" sz="6000" dirty="0">
                <a:latin typeface="Nirmala Text" panose="020B0502040204020203" pitchFamily="34" charset="0"/>
                <a:ea typeface="Nirmala Text" panose="020B0502040204020203" pitchFamily="34" charset="0"/>
                <a:cs typeface="Nirmala Text" panose="020B0502040204020203" pitchFamily="34" charset="0"/>
              </a:rPr>
              <a:t>लोभ से बचें</a:t>
            </a:r>
            <a:endParaRPr lang="en-GB" sz="6000" dirty="0">
              <a:latin typeface="Nirmala Text" panose="020B0502040204020203" pitchFamily="34" charset="0"/>
              <a:ea typeface="Nirmala Text" panose="020B0502040204020203" pitchFamily="34" charset="0"/>
              <a:cs typeface="Nirmala Text" panose="020B0502040204020203" pitchFamily="34" charset="0"/>
            </a:endParaRPr>
          </a:p>
        </p:txBody>
      </p:sp>
      <p:sp>
        <p:nvSpPr>
          <p:cNvPr id="3" name="Text Placeholder 2">
            <a:extLst>
              <a:ext uri="{FF2B5EF4-FFF2-40B4-BE49-F238E27FC236}">
                <a16:creationId xmlns:a16="http://schemas.microsoft.com/office/drawing/2014/main" id="{2588EC0A-852A-8603-983E-8DDDED025034}"/>
              </a:ext>
            </a:extLst>
          </p:cNvPr>
          <p:cNvSpPr>
            <a:spLocks noGrp="1"/>
          </p:cNvSpPr>
          <p:nvPr>
            <p:ph type="body" idx="1"/>
          </p:nvPr>
        </p:nvSpPr>
        <p:spPr>
          <a:xfrm>
            <a:off x="770666" y="5390285"/>
            <a:ext cx="10650667" cy="977463"/>
          </a:xfrm>
        </p:spPr>
        <p:txBody>
          <a:bodyPr>
            <a:normAutofit/>
          </a:bodyPr>
          <a:lstStyle/>
          <a:p>
            <a:r>
              <a:rPr lang="hi-IN" sz="4400" dirty="0">
                <a:latin typeface="Nirmala Text" panose="020B0502040204020203" pitchFamily="34" charset="0"/>
                <a:ea typeface="Nirmala Text" panose="020B0502040204020203" pitchFamily="34" charset="0"/>
                <a:cs typeface="Nirmala Text" panose="020B0502040204020203" pitchFamily="34" charset="0"/>
              </a:rPr>
              <a:t>याकूब</a:t>
            </a:r>
            <a:r>
              <a:rPr lang="en-GB" sz="4400" dirty="0">
                <a:latin typeface="Nirmala Text" panose="020B0502040204020203" pitchFamily="34" charset="0"/>
                <a:ea typeface="Nirmala Text" panose="020B0502040204020203" pitchFamily="34" charset="0"/>
                <a:cs typeface="Nirmala Text" panose="020B0502040204020203" pitchFamily="34" charset="0"/>
              </a:rPr>
              <a:t> 4:7</a:t>
            </a:r>
          </a:p>
        </p:txBody>
      </p:sp>
      <p:sp>
        <p:nvSpPr>
          <p:cNvPr id="4" name="Slide Number Placeholder 3">
            <a:extLst>
              <a:ext uri="{FF2B5EF4-FFF2-40B4-BE49-F238E27FC236}">
                <a16:creationId xmlns:a16="http://schemas.microsoft.com/office/drawing/2014/main" id="{92431856-6D3A-8C5E-3222-C8427600A195}"/>
              </a:ext>
            </a:extLst>
          </p:cNvPr>
          <p:cNvSpPr>
            <a:spLocks noGrp="1"/>
          </p:cNvSpPr>
          <p:nvPr>
            <p:ph type="sldNum" sz="quarter" idx="12"/>
          </p:nvPr>
        </p:nvSpPr>
        <p:spPr/>
        <p:txBody>
          <a:bodyPr/>
          <a:lstStyle/>
          <a:p>
            <a:fld id="{4FAB73BC-B049-4115-A692-8D63A059BFB8}" type="slidenum">
              <a:rPr lang="en-US" smtClean="0"/>
              <a:pPr/>
              <a:t>56</a:t>
            </a:fld>
            <a:endParaRPr lang="en-US" dirty="0"/>
          </a:p>
        </p:txBody>
      </p:sp>
      <p:sp>
        <p:nvSpPr>
          <p:cNvPr id="5" name="Text Placeholder 2">
            <a:extLst>
              <a:ext uri="{FF2B5EF4-FFF2-40B4-BE49-F238E27FC236}">
                <a16:creationId xmlns:a16="http://schemas.microsoft.com/office/drawing/2014/main" id="{716A0A2D-48C6-49DC-3CCE-965FE91D8EE1}"/>
              </a:ext>
            </a:extLst>
          </p:cNvPr>
          <p:cNvSpPr txBox="1">
            <a:spLocks/>
          </p:cNvSpPr>
          <p:nvPr/>
        </p:nvSpPr>
        <p:spPr>
          <a:xfrm>
            <a:off x="733613" y="1961285"/>
            <a:ext cx="10650667" cy="2932448"/>
          </a:xfrm>
          <a:prstGeom prst="rect">
            <a:avLst/>
          </a:prstGeom>
        </p:spPr>
        <p:txBody>
          <a:bodyPr vert="horz" lIns="91440" tIns="45720" rIns="91440" bIns="45720" rtlCol="0" anchor="t">
            <a:normAutofit/>
          </a:bodyPr>
          <a:lstStyle>
            <a:lvl1pPr marL="0" indent="0" algn="l" defTabSz="914400" rtl="0" eaLnBrk="1" latinLnBrk="0" hangingPunct="1">
              <a:lnSpc>
                <a:spcPct val="85000"/>
              </a:lnSpc>
              <a:spcBef>
                <a:spcPts val="1300"/>
              </a:spcBef>
              <a:buFont typeface="Arial" pitchFamily="34" charset="0"/>
              <a:buNone/>
              <a:defRPr sz="3200" kern="1200">
                <a:solidFill>
                  <a:schemeClr val="tx1"/>
                </a:solidFill>
                <a:latin typeface="+mj-lt"/>
                <a:ea typeface="+mn-ea"/>
                <a:cs typeface="+mn-cs"/>
              </a:defRPr>
            </a:lvl1pPr>
            <a:lvl2pPr marL="457200" indent="0" algn="l" defTabSz="914400" rtl="0" eaLnBrk="1" latinLnBrk="0" hangingPunct="1">
              <a:lnSpc>
                <a:spcPct val="85000"/>
              </a:lnSpc>
              <a:spcBef>
                <a:spcPts val="600"/>
              </a:spcBef>
              <a:buFont typeface="Arial" pitchFamily="34" charset="0"/>
              <a:buNone/>
              <a:defRPr sz="1800" kern="1200">
                <a:solidFill>
                  <a:schemeClr val="tx1">
                    <a:tint val="75000"/>
                  </a:schemeClr>
                </a:solidFill>
                <a:latin typeface="+mn-lt"/>
                <a:ea typeface="+mn-ea"/>
                <a:cs typeface="+mn-cs"/>
              </a:defRPr>
            </a:lvl2pPr>
            <a:lvl3pPr marL="914400" indent="0" algn="l" defTabSz="914400" rtl="0" eaLnBrk="1" latinLnBrk="0" hangingPunct="1">
              <a:lnSpc>
                <a:spcPct val="85000"/>
              </a:lnSpc>
              <a:spcBef>
                <a:spcPts val="600"/>
              </a:spcBef>
              <a:buFont typeface="Arial" pitchFamily="34" charset="0"/>
              <a:buNone/>
              <a:defRPr sz="1600" i="1" kern="1200">
                <a:solidFill>
                  <a:schemeClr val="tx1">
                    <a:tint val="75000"/>
                  </a:schemeClr>
                </a:solidFill>
                <a:latin typeface="+mn-lt"/>
                <a:ea typeface="+mn-ea"/>
                <a:cs typeface="+mn-cs"/>
              </a:defRPr>
            </a:lvl3pPr>
            <a:lvl4pPr marL="1371600" indent="0" algn="l" defTabSz="914400" rtl="0" eaLnBrk="1" latinLnBrk="0" hangingPunct="1">
              <a:lnSpc>
                <a:spcPct val="85000"/>
              </a:lnSpc>
              <a:spcBef>
                <a:spcPts val="600"/>
              </a:spcBef>
              <a:buFont typeface="Arial" pitchFamily="34" charset="0"/>
              <a:buNone/>
              <a:defRPr sz="1400" kern="1200">
                <a:solidFill>
                  <a:schemeClr val="tx1">
                    <a:tint val="75000"/>
                  </a:schemeClr>
                </a:solidFill>
                <a:latin typeface="+mn-lt"/>
                <a:ea typeface="+mn-ea"/>
                <a:cs typeface="+mn-cs"/>
              </a:defRPr>
            </a:lvl4pPr>
            <a:lvl5pPr marL="1828800" indent="0" algn="l" defTabSz="914400" rtl="0" eaLnBrk="1" latinLnBrk="0" hangingPunct="1">
              <a:lnSpc>
                <a:spcPct val="85000"/>
              </a:lnSpc>
              <a:spcBef>
                <a:spcPts val="600"/>
              </a:spcBef>
              <a:buFont typeface="Arial" pitchFamily="34" charset="0"/>
              <a:buNone/>
              <a:defRPr sz="1400" kern="1200">
                <a:solidFill>
                  <a:schemeClr val="tx1">
                    <a:tint val="75000"/>
                  </a:schemeClr>
                </a:solidFill>
                <a:latin typeface="+mn-lt"/>
                <a:ea typeface="+mn-ea"/>
                <a:cs typeface="+mn-cs"/>
              </a:defRPr>
            </a:lvl5pPr>
            <a:lvl6pPr marL="2286000" indent="0" algn="l" defTabSz="914400" rtl="0" eaLnBrk="1" latinLnBrk="0" hangingPunct="1">
              <a:lnSpc>
                <a:spcPct val="85000"/>
              </a:lnSpc>
              <a:spcBef>
                <a:spcPts val="600"/>
              </a:spcBef>
              <a:buFont typeface="Arial" pitchFamily="34" charset="0"/>
              <a:buNone/>
              <a:defRPr sz="1400" kern="1200">
                <a:solidFill>
                  <a:schemeClr val="tx1">
                    <a:tint val="75000"/>
                  </a:schemeClr>
                </a:solidFill>
                <a:latin typeface="+mn-lt"/>
                <a:ea typeface="+mn-ea"/>
                <a:cs typeface="+mn-cs"/>
              </a:defRPr>
            </a:lvl6pPr>
            <a:lvl7pPr marL="2743200" indent="0" algn="l" defTabSz="914400" rtl="0" eaLnBrk="1" latinLnBrk="0" hangingPunct="1">
              <a:lnSpc>
                <a:spcPct val="85000"/>
              </a:lnSpc>
              <a:spcBef>
                <a:spcPts val="600"/>
              </a:spcBef>
              <a:buFont typeface="Arial" pitchFamily="34" charset="0"/>
              <a:buNone/>
              <a:defRPr sz="1400" kern="1200">
                <a:solidFill>
                  <a:schemeClr val="tx1">
                    <a:tint val="75000"/>
                  </a:schemeClr>
                </a:solidFill>
                <a:latin typeface="+mn-lt"/>
                <a:ea typeface="+mn-ea"/>
                <a:cs typeface="+mn-cs"/>
              </a:defRPr>
            </a:lvl7pPr>
            <a:lvl8pPr marL="3200400" indent="0" algn="l" defTabSz="914400" rtl="0" eaLnBrk="1" latinLnBrk="0" hangingPunct="1">
              <a:lnSpc>
                <a:spcPct val="85000"/>
              </a:lnSpc>
              <a:spcBef>
                <a:spcPts val="600"/>
              </a:spcBef>
              <a:buFont typeface="Arial" pitchFamily="34" charset="0"/>
              <a:buNone/>
              <a:defRPr sz="1400" kern="1200">
                <a:solidFill>
                  <a:schemeClr val="tx1">
                    <a:tint val="75000"/>
                  </a:schemeClr>
                </a:solidFill>
                <a:latin typeface="+mn-lt"/>
                <a:ea typeface="+mn-ea"/>
                <a:cs typeface="+mn-cs"/>
              </a:defRPr>
            </a:lvl8pPr>
            <a:lvl9pPr marL="3657600" indent="0" algn="l" defTabSz="914400" rtl="0" eaLnBrk="1" latinLnBrk="0" hangingPunct="1">
              <a:lnSpc>
                <a:spcPct val="85000"/>
              </a:lnSpc>
              <a:spcBef>
                <a:spcPts val="600"/>
              </a:spcBef>
              <a:buFont typeface="Arial" pitchFamily="34" charset="0"/>
              <a:buNone/>
              <a:defRPr sz="1400" kern="1200">
                <a:solidFill>
                  <a:schemeClr val="tx1">
                    <a:tint val="75000"/>
                  </a:schemeClr>
                </a:solidFill>
                <a:latin typeface="+mn-lt"/>
                <a:ea typeface="+mn-ea"/>
                <a:cs typeface="+mn-cs"/>
              </a:defRPr>
            </a:lvl9pPr>
          </a:lstStyle>
          <a:p>
            <a:pPr>
              <a:lnSpc>
                <a:spcPct val="100000"/>
              </a:lnSpc>
            </a:pPr>
            <a:r>
              <a:rPr lang="hi-IN" sz="4400" dirty="0">
                <a:latin typeface="Nirmala Text" panose="020B0502040204020203" pitchFamily="34" charset="0"/>
                <a:ea typeface="Nirmala Text" panose="020B0502040204020203" pitchFamily="34" charset="0"/>
                <a:cs typeface="Nirmala Text" panose="020B0502040204020203" pitchFamily="34" charset="0"/>
              </a:rPr>
              <a:t>इसलिये परमेश्‍वर के अधीन हो जाओ। </a:t>
            </a:r>
          </a:p>
          <a:p>
            <a:pPr>
              <a:lnSpc>
                <a:spcPct val="100000"/>
              </a:lnSpc>
            </a:pPr>
            <a:r>
              <a:rPr lang="hi-IN" sz="4400" dirty="0">
                <a:latin typeface="Nirmala Text" panose="020B0502040204020203" pitchFamily="34" charset="0"/>
                <a:ea typeface="Nirmala Text" panose="020B0502040204020203" pitchFamily="34" charset="0"/>
                <a:cs typeface="Nirmala Text" panose="020B0502040204020203" pitchFamily="34" charset="0"/>
              </a:rPr>
              <a:t>और शैतान का सामना करो, तो वह तुम्हारे पास से भाग निकलेगा।</a:t>
            </a:r>
            <a:endParaRPr lang="en-GB" sz="4400" dirty="0">
              <a:latin typeface="Nirmala Text" panose="020B0502040204020203" pitchFamily="34" charset="0"/>
              <a:ea typeface="Nirmala Text" panose="020B0502040204020203" pitchFamily="34" charset="0"/>
              <a:cs typeface="Nirmala Text" panose="020B0502040204020203" pitchFamily="34" charset="0"/>
            </a:endParaRPr>
          </a:p>
        </p:txBody>
      </p:sp>
    </p:spTree>
    <p:extLst>
      <p:ext uri="{BB962C8B-B14F-4D97-AF65-F5344CB8AC3E}">
        <p14:creationId xmlns:p14="http://schemas.microsoft.com/office/powerpoint/2010/main" val="336501573"/>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9AFC06-EA97-F994-E893-E583E92695E1}"/>
              </a:ext>
            </a:extLst>
          </p:cNvPr>
          <p:cNvSpPr>
            <a:spLocks noGrp="1"/>
          </p:cNvSpPr>
          <p:nvPr>
            <p:ph type="title"/>
          </p:nvPr>
        </p:nvSpPr>
        <p:spPr>
          <a:xfrm>
            <a:off x="603503" y="385591"/>
            <a:ext cx="11220943" cy="881349"/>
          </a:xfrm>
        </p:spPr>
        <p:txBody>
          <a:bodyPr>
            <a:normAutofit/>
          </a:bodyPr>
          <a:lstStyle/>
          <a:p>
            <a:r>
              <a:rPr lang="hi-IN" sz="6000" dirty="0">
                <a:latin typeface="Nirmala Text" panose="020B0502040204020203" pitchFamily="34" charset="0"/>
                <a:ea typeface="Nirmala Text" panose="020B0502040204020203" pitchFamily="34" charset="0"/>
                <a:cs typeface="Nirmala Text" panose="020B0502040204020203" pitchFamily="34" charset="0"/>
              </a:rPr>
              <a:t>पवित्र आत्मा पाएं </a:t>
            </a:r>
            <a:endParaRPr lang="en-GB" sz="6000" dirty="0">
              <a:latin typeface="Nirmala Text" panose="020B0502040204020203" pitchFamily="34" charset="0"/>
              <a:ea typeface="Nirmala Text" panose="020B0502040204020203" pitchFamily="34" charset="0"/>
              <a:cs typeface="Nirmala Text" panose="020B0502040204020203" pitchFamily="34" charset="0"/>
            </a:endParaRPr>
          </a:p>
        </p:txBody>
      </p:sp>
      <p:sp>
        <p:nvSpPr>
          <p:cNvPr id="3" name="Text Placeholder 2">
            <a:extLst>
              <a:ext uri="{FF2B5EF4-FFF2-40B4-BE49-F238E27FC236}">
                <a16:creationId xmlns:a16="http://schemas.microsoft.com/office/drawing/2014/main" id="{2588EC0A-852A-8603-983E-8DDDED025034}"/>
              </a:ext>
            </a:extLst>
          </p:cNvPr>
          <p:cNvSpPr>
            <a:spLocks noGrp="1"/>
          </p:cNvSpPr>
          <p:nvPr>
            <p:ph type="body" idx="1"/>
          </p:nvPr>
        </p:nvSpPr>
        <p:spPr>
          <a:xfrm>
            <a:off x="770666" y="5390285"/>
            <a:ext cx="10650667" cy="977463"/>
          </a:xfrm>
        </p:spPr>
        <p:txBody>
          <a:bodyPr>
            <a:normAutofit/>
          </a:bodyPr>
          <a:lstStyle/>
          <a:p>
            <a:r>
              <a:rPr lang="hi-IN" sz="4400" dirty="0">
                <a:latin typeface="Nirmala Text" panose="020B0502040204020203" pitchFamily="34" charset="0"/>
                <a:ea typeface="Nirmala Text" panose="020B0502040204020203" pitchFamily="34" charset="0"/>
                <a:cs typeface="Nirmala Text" panose="020B0502040204020203" pitchFamily="34" charset="0"/>
              </a:rPr>
              <a:t>प्रेरितों के काम</a:t>
            </a:r>
            <a:r>
              <a:rPr lang="en-GB" sz="4400" dirty="0">
                <a:latin typeface="Nirmala Text" panose="020B0502040204020203" pitchFamily="34" charset="0"/>
                <a:ea typeface="Nirmala Text" panose="020B0502040204020203" pitchFamily="34" charset="0"/>
                <a:cs typeface="Nirmala Text" panose="020B0502040204020203" pitchFamily="34" charset="0"/>
              </a:rPr>
              <a:t> 2:38-39</a:t>
            </a:r>
          </a:p>
        </p:txBody>
      </p:sp>
      <p:sp>
        <p:nvSpPr>
          <p:cNvPr id="4" name="Slide Number Placeholder 3">
            <a:extLst>
              <a:ext uri="{FF2B5EF4-FFF2-40B4-BE49-F238E27FC236}">
                <a16:creationId xmlns:a16="http://schemas.microsoft.com/office/drawing/2014/main" id="{92431856-6D3A-8C5E-3222-C8427600A195}"/>
              </a:ext>
            </a:extLst>
          </p:cNvPr>
          <p:cNvSpPr>
            <a:spLocks noGrp="1"/>
          </p:cNvSpPr>
          <p:nvPr>
            <p:ph type="sldNum" sz="quarter" idx="12"/>
          </p:nvPr>
        </p:nvSpPr>
        <p:spPr/>
        <p:txBody>
          <a:bodyPr/>
          <a:lstStyle/>
          <a:p>
            <a:fld id="{4FAB73BC-B049-4115-A692-8D63A059BFB8}" type="slidenum">
              <a:rPr lang="en-US" smtClean="0"/>
              <a:pPr/>
              <a:t>57</a:t>
            </a:fld>
            <a:endParaRPr lang="en-US" dirty="0"/>
          </a:p>
        </p:txBody>
      </p:sp>
      <p:sp>
        <p:nvSpPr>
          <p:cNvPr id="5" name="Text Placeholder 2">
            <a:extLst>
              <a:ext uri="{FF2B5EF4-FFF2-40B4-BE49-F238E27FC236}">
                <a16:creationId xmlns:a16="http://schemas.microsoft.com/office/drawing/2014/main" id="{716A0A2D-48C6-49DC-3CCE-965FE91D8EE1}"/>
              </a:ext>
            </a:extLst>
          </p:cNvPr>
          <p:cNvSpPr txBox="1">
            <a:spLocks/>
          </p:cNvSpPr>
          <p:nvPr/>
        </p:nvSpPr>
        <p:spPr>
          <a:xfrm>
            <a:off x="733613" y="1961285"/>
            <a:ext cx="10650667" cy="2932448"/>
          </a:xfrm>
          <a:prstGeom prst="rect">
            <a:avLst/>
          </a:prstGeom>
        </p:spPr>
        <p:txBody>
          <a:bodyPr vert="horz" lIns="91440" tIns="45720" rIns="91440" bIns="45720" rtlCol="0" anchor="t">
            <a:normAutofit fontScale="85000" lnSpcReduction="10000"/>
          </a:bodyPr>
          <a:lstStyle>
            <a:lvl1pPr marL="0" indent="0" algn="l" defTabSz="914400" rtl="0" eaLnBrk="1" latinLnBrk="0" hangingPunct="1">
              <a:lnSpc>
                <a:spcPct val="85000"/>
              </a:lnSpc>
              <a:spcBef>
                <a:spcPts val="1300"/>
              </a:spcBef>
              <a:buFont typeface="Arial" pitchFamily="34" charset="0"/>
              <a:buNone/>
              <a:defRPr sz="3200" kern="1200">
                <a:solidFill>
                  <a:schemeClr val="tx1"/>
                </a:solidFill>
                <a:latin typeface="+mj-lt"/>
                <a:ea typeface="+mn-ea"/>
                <a:cs typeface="+mn-cs"/>
              </a:defRPr>
            </a:lvl1pPr>
            <a:lvl2pPr marL="457200" indent="0" algn="l" defTabSz="914400" rtl="0" eaLnBrk="1" latinLnBrk="0" hangingPunct="1">
              <a:lnSpc>
                <a:spcPct val="85000"/>
              </a:lnSpc>
              <a:spcBef>
                <a:spcPts val="600"/>
              </a:spcBef>
              <a:buFont typeface="Arial" pitchFamily="34" charset="0"/>
              <a:buNone/>
              <a:defRPr sz="1800" kern="1200">
                <a:solidFill>
                  <a:schemeClr val="tx1">
                    <a:tint val="75000"/>
                  </a:schemeClr>
                </a:solidFill>
                <a:latin typeface="+mn-lt"/>
                <a:ea typeface="+mn-ea"/>
                <a:cs typeface="+mn-cs"/>
              </a:defRPr>
            </a:lvl2pPr>
            <a:lvl3pPr marL="914400" indent="0" algn="l" defTabSz="914400" rtl="0" eaLnBrk="1" latinLnBrk="0" hangingPunct="1">
              <a:lnSpc>
                <a:spcPct val="85000"/>
              </a:lnSpc>
              <a:spcBef>
                <a:spcPts val="600"/>
              </a:spcBef>
              <a:buFont typeface="Arial" pitchFamily="34" charset="0"/>
              <a:buNone/>
              <a:defRPr sz="1600" i="1" kern="1200">
                <a:solidFill>
                  <a:schemeClr val="tx1">
                    <a:tint val="75000"/>
                  </a:schemeClr>
                </a:solidFill>
                <a:latin typeface="+mn-lt"/>
                <a:ea typeface="+mn-ea"/>
                <a:cs typeface="+mn-cs"/>
              </a:defRPr>
            </a:lvl3pPr>
            <a:lvl4pPr marL="1371600" indent="0" algn="l" defTabSz="914400" rtl="0" eaLnBrk="1" latinLnBrk="0" hangingPunct="1">
              <a:lnSpc>
                <a:spcPct val="85000"/>
              </a:lnSpc>
              <a:spcBef>
                <a:spcPts val="600"/>
              </a:spcBef>
              <a:buFont typeface="Arial" pitchFamily="34" charset="0"/>
              <a:buNone/>
              <a:defRPr sz="1400" kern="1200">
                <a:solidFill>
                  <a:schemeClr val="tx1">
                    <a:tint val="75000"/>
                  </a:schemeClr>
                </a:solidFill>
                <a:latin typeface="+mn-lt"/>
                <a:ea typeface="+mn-ea"/>
                <a:cs typeface="+mn-cs"/>
              </a:defRPr>
            </a:lvl4pPr>
            <a:lvl5pPr marL="1828800" indent="0" algn="l" defTabSz="914400" rtl="0" eaLnBrk="1" latinLnBrk="0" hangingPunct="1">
              <a:lnSpc>
                <a:spcPct val="85000"/>
              </a:lnSpc>
              <a:spcBef>
                <a:spcPts val="600"/>
              </a:spcBef>
              <a:buFont typeface="Arial" pitchFamily="34" charset="0"/>
              <a:buNone/>
              <a:defRPr sz="1400" kern="1200">
                <a:solidFill>
                  <a:schemeClr val="tx1">
                    <a:tint val="75000"/>
                  </a:schemeClr>
                </a:solidFill>
                <a:latin typeface="+mn-lt"/>
                <a:ea typeface="+mn-ea"/>
                <a:cs typeface="+mn-cs"/>
              </a:defRPr>
            </a:lvl5pPr>
            <a:lvl6pPr marL="2286000" indent="0" algn="l" defTabSz="914400" rtl="0" eaLnBrk="1" latinLnBrk="0" hangingPunct="1">
              <a:lnSpc>
                <a:spcPct val="85000"/>
              </a:lnSpc>
              <a:spcBef>
                <a:spcPts val="600"/>
              </a:spcBef>
              <a:buFont typeface="Arial" pitchFamily="34" charset="0"/>
              <a:buNone/>
              <a:defRPr sz="1400" kern="1200">
                <a:solidFill>
                  <a:schemeClr val="tx1">
                    <a:tint val="75000"/>
                  </a:schemeClr>
                </a:solidFill>
                <a:latin typeface="+mn-lt"/>
                <a:ea typeface="+mn-ea"/>
                <a:cs typeface="+mn-cs"/>
              </a:defRPr>
            </a:lvl6pPr>
            <a:lvl7pPr marL="2743200" indent="0" algn="l" defTabSz="914400" rtl="0" eaLnBrk="1" latinLnBrk="0" hangingPunct="1">
              <a:lnSpc>
                <a:spcPct val="85000"/>
              </a:lnSpc>
              <a:spcBef>
                <a:spcPts val="600"/>
              </a:spcBef>
              <a:buFont typeface="Arial" pitchFamily="34" charset="0"/>
              <a:buNone/>
              <a:defRPr sz="1400" kern="1200">
                <a:solidFill>
                  <a:schemeClr val="tx1">
                    <a:tint val="75000"/>
                  </a:schemeClr>
                </a:solidFill>
                <a:latin typeface="+mn-lt"/>
                <a:ea typeface="+mn-ea"/>
                <a:cs typeface="+mn-cs"/>
              </a:defRPr>
            </a:lvl7pPr>
            <a:lvl8pPr marL="3200400" indent="0" algn="l" defTabSz="914400" rtl="0" eaLnBrk="1" latinLnBrk="0" hangingPunct="1">
              <a:lnSpc>
                <a:spcPct val="85000"/>
              </a:lnSpc>
              <a:spcBef>
                <a:spcPts val="600"/>
              </a:spcBef>
              <a:buFont typeface="Arial" pitchFamily="34" charset="0"/>
              <a:buNone/>
              <a:defRPr sz="1400" kern="1200">
                <a:solidFill>
                  <a:schemeClr val="tx1">
                    <a:tint val="75000"/>
                  </a:schemeClr>
                </a:solidFill>
                <a:latin typeface="+mn-lt"/>
                <a:ea typeface="+mn-ea"/>
                <a:cs typeface="+mn-cs"/>
              </a:defRPr>
            </a:lvl8pPr>
            <a:lvl9pPr marL="3657600" indent="0" algn="l" defTabSz="914400" rtl="0" eaLnBrk="1" latinLnBrk="0" hangingPunct="1">
              <a:lnSpc>
                <a:spcPct val="85000"/>
              </a:lnSpc>
              <a:spcBef>
                <a:spcPts val="600"/>
              </a:spcBef>
              <a:buFont typeface="Arial" pitchFamily="34" charset="0"/>
              <a:buNone/>
              <a:defRPr sz="1400" kern="1200">
                <a:solidFill>
                  <a:schemeClr val="tx1">
                    <a:tint val="75000"/>
                  </a:schemeClr>
                </a:solidFill>
                <a:latin typeface="+mn-lt"/>
                <a:ea typeface="+mn-ea"/>
                <a:cs typeface="+mn-cs"/>
              </a:defRPr>
            </a:lvl9pPr>
          </a:lstStyle>
          <a:p>
            <a:pPr>
              <a:lnSpc>
                <a:spcPct val="110000"/>
              </a:lnSpc>
            </a:pPr>
            <a:r>
              <a:rPr lang="en-GB" sz="4400" dirty="0">
                <a:latin typeface="Nirmala Text" panose="020B0502040204020203" pitchFamily="34" charset="0"/>
                <a:ea typeface="Nirmala Text" panose="020B0502040204020203" pitchFamily="34" charset="0"/>
                <a:cs typeface="Nirmala Text" panose="020B0502040204020203" pitchFamily="34" charset="0"/>
              </a:rPr>
              <a:t>…</a:t>
            </a:r>
            <a:r>
              <a:rPr lang="hi-IN" sz="4400" dirty="0">
                <a:latin typeface="Nirmala Text" panose="020B0502040204020203" pitchFamily="34" charset="0"/>
                <a:ea typeface="Nirmala Text" panose="020B0502040204020203" pitchFamily="34" charset="0"/>
                <a:cs typeface="Nirmala Text" panose="020B0502040204020203" pitchFamily="34" charset="0"/>
              </a:rPr>
              <a:t>मन फिराओ, और तुम में से हर एक अपने अपने पापों की क्षमा के लिये यीशु मसीह के नाम से बपतिस्मा ले; तो तुम पवित्र आत्मा का दान पाओगे। क्योंकि यह प्रतिज्ञा तुम, और तुम्हारी सन्तानों, और उन सब दूर–दूर के लोगों के लिये भी है जिनको प्रभु हमारा परमेश्‍वर अपने पास बुलाएगा।</a:t>
            </a:r>
            <a:endParaRPr lang="en-GB" sz="4400" dirty="0">
              <a:latin typeface="Nirmala Text" panose="020B0502040204020203" pitchFamily="34" charset="0"/>
              <a:ea typeface="Nirmala Text" panose="020B0502040204020203" pitchFamily="34" charset="0"/>
              <a:cs typeface="Nirmala Text" panose="020B0502040204020203" pitchFamily="34" charset="0"/>
            </a:endParaRPr>
          </a:p>
        </p:txBody>
      </p:sp>
    </p:spTree>
    <p:extLst>
      <p:ext uri="{BB962C8B-B14F-4D97-AF65-F5344CB8AC3E}">
        <p14:creationId xmlns:p14="http://schemas.microsoft.com/office/powerpoint/2010/main" val="3925161062"/>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9AFC06-EA97-F994-E893-E583E92695E1}"/>
              </a:ext>
            </a:extLst>
          </p:cNvPr>
          <p:cNvSpPr>
            <a:spLocks noGrp="1"/>
          </p:cNvSpPr>
          <p:nvPr>
            <p:ph type="title"/>
          </p:nvPr>
        </p:nvSpPr>
        <p:spPr>
          <a:xfrm>
            <a:off x="603504" y="385591"/>
            <a:ext cx="10780776" cy="881349"/>
          </a:xfrm>
        </p:spPr>
        <p:txBody>
          <a:bodyPr>
            <a:normAutofit/>
          </a:bodyPr>
          <a:lstStyle/>
          <a:p>
            <a:r>
              <a:rPr lang="hi-IN" sz="6000" dirty="0">
                <a:latin typeface="Nirmala Text" panose="020B0502040204020203" pitchFamily="34" charset="0"/>
                <a:ea typeface="Nirmala Text" panose="020B0502040204020203" pitchFamily="34" charset="0"/>
                <a:cs typeface="Nirmala Text" panose="020B0502040204020203" pitchFamily="34" charset="0"/>
              </a:rPr>
              <a:t>एक-दूसरे से प्यार करें</a:t>
            </a:r>
            <a:endParaRPr lang="en-GB" sz="6000" dirty="0">
              <a:latin typeface="Nirmala Text" panose="020B0502040204020203" pitchFamily="34" charset="0"/>
              <a:ea typeface="Nirmala Text" panose="020B0502040204020203" pitchFamily="34" charset="0"/>
              <a:cs typeface="Nirmala Text" panose="020B0502040204020203" pitchFamily="34" charset="0"/>
            </a:endParaRPr>
          </a:p>
        </p:txBody>
      </p:sp>
      <p:sp>
        <p:nvSpPr>
          <p:cNvPr id="3" name="Text Placeholder 2">
            <a:extLst>
              <a:ext uri="{FF2B5EF4-FFF2-40B4-BE49-F238E27FC236}">
                <a16:creationId xmlns:a16="http://schemas.microsoft.com/office/drawing/2014/main" id="{2588EC0A-852A-8603-983E-8DDDED025034}"/>
              </a:ext>
            </a:extLst>
          </p:cNvPr>
          <p:cNvSpPr>
            <a:spLocks noGrp="1"/>
          </p:cNvSpPr>
          <p:nvPr>
            <p:ph type="body" idx="1"/>
          </p:nvPr>
        </p:nvSpPr>
        <p:spPr>
          <a:xfrm>
            <a:off x="770666" y="5390285"/>
            <a:ext cx="10650667" cy="977463"/>
          </a:xfrm>
        </p:spPr>
        <p:txBody>
          <a:bodyPr>
            <a:normAutofit/>
          </a:bodyPr>
          <a:lstStyle/>
          <a:p>
            <a:r>
              <a:rPr lang="hi-IN" sz="4400" dirty="0">
                <a:latin typeface="Nirmala Text" panose="020B0502040204020203" pitchFamily="34" charset="0"/>
                <a:ea typeface="Nirmala Text" panose="020B0502040204020203" pitchFamily="34" charset="0"/>
                <a:cs typeface="Nirmala Text" panose="020B0502040204020203" pitchFamily="34" charset="0"/>
              </a:rPr>
              <a:t>1 यूहन्ना 4:11</a:t>
            </a:r>
            <a:endParaRPr lang="en-GB" sz="4400" dirty="0">
              <a:latin typeface="Nirmala Text" panose="020B0502040204020203" pitchFamily="34" charset="0"/>
              <a:ea typeface="Nirmala Text" panose="020B0502040204020203" pitchFamily="34" charset="0"/>
              <a:cs typeface="Nirmala Text" panose="020B0502040204020203" pitchFamily="34" charset="0"/>
            </a:endParaRPr>
          </a:p>
        </p:txBody>
      </p:sp>
      <p:sp>
        <p:nvSpPr>
          <p:cNvPr id="4" name="Slide Number Placeholder 3">
            <a:extLst>
              <a:ext uri="{FF2B5EF4-FFF2-40B4-BE49-F238E27FC236}">
                <a16:creationId xmlns:a16="http://schemas.microsoft.com/office/drawing/2014/main" id="{92431856-6D3A-8C5E-3222-C8427600A195}"/>
              </a:ext>
            </a:extLst>
          </p:cNvPr>
          <p:cNvSpPr>
            <a:spLocks noGrp="1"/>
          </p:cNvSpPr>
          <p:nvPr>
            <p:ph type="sldNum" sz="quarter" idx="12"/>
          </p:nvPr>
        </p:nvSpPr>
        <p:spPr/>
        <p:txBody>
          <a:bodyPr/>
          <a:lstStyle/>
          <a:p>
            <a:fld id="{4FAB73BC-B049-4115-A692-8D63A059BFB8}" type="slidenum">
              <a:rPr lang="en-US" smtClean="0"/>
              <a:pPr/>
              <a:t>58</a:t>
            </a:fld>
            <a:endParaRPr lang="en-US" dirty="0"/>
          </a:p>
        </p:txBody>
      </p:sp>
      <p:sp>
        <p:nvSpPr>
          <p:cNvPr id="5" name="Text Placeholder 2">
            <a:extLst>
              <a:ext uri="{FF2B5EF4-FFF2-40B4-BE49-F238E27FC236}">
                <a16:creationId xmlns:a16="http://schemas.microsoft.com/office/drawing/2014/main" id="{716A0A2D-48C6-49DC-3CCE-965FE91D8EE1}"/>
              </a:ext>
            </a:extLst>
          </p:cNvPr>
          <p:cNvSpPr txBox="1">
            <a:spLocks/>
          </p:cNvSpPr>
          <p:nvPr/>
        </p:nvSpPr>
        <p:spPr>
          <a:xfrm>
            <a:off x="733613" y="1961285"/>
            <a:ext cx="10650667" cy="2932448"/>
          </a:xfrm>
          <a:prstGeom prst="rect">
            <a:avLst/>
          </a:prstGeom>
        </p:spPr>
        <p:txBody>
          <a:bodyPr vert="horz" lIns="91440" tIns="45720" rIns="91440" bIns="45720" rtlCol="0" anchor="t">
            <a:normAutofit/>
          </a:bodyPr>
          <a:lstStyle>
            <a:lvl1pPr marL="0" indent="0" algn="l" defTabSz="914400" rtl="0" eaLnBrk="1" latinLnBrk="0" hangingPunct="1">
              <a:lnSpc>
                <a:spcPct val="85000"/>
              </a:lnSpc>
              <a:spcBef>
                <a:spcPts val="1300"/>
              </a:spcBef>
              <a:buFont typeface="Arial" pitchFamily="34" charset="0"/>
              <a:buNone/>
              <a:defRPr sz="3200" kern="1200">
                <a:solidFill>
                  <a:schemeClr val="tx1"/>
                </a:solidFill>
                <a:latin typeface="+mj-lt"/>
                <a:ea typeface="+mn-ea"/>
                <a:cs typeface="+mn-cs"/>
              </a:defRPr>
            </a:lvl1pPr>
            <a:lvl2pPr marL="457200" indent="0" algn="l" defTabSz="914400" rtl="0" eaLnBrk="1" latinLnBrk="0" hangingPunct="1">
              <a:lnSpc>
                <a:spcPct val="85000"/>
              </a:lnSpc>
              <a:spcBef>
                <a:spcPts val="600"/>
              </a:spcBef>
              <a:buFont typeface="Arial" pitchFamily="34" charset="0"/>
              <a:buNone/>
              <a:defRPr sz="1800" kern="1200">
                <a:solidFill>
                  <a:schemeClr val="tx1">
                    <a:tint val="75000"/>
                  </a:schemeClr>
                </a:solidFill>
                <a:latin typeface="+mn-lt"/>
                <a:ea typeface="+mn-ea"/>
                <a:cs typeface="+mn-cs"/>
              </a:defRPr>
            </a:lvl2pPr>
            <a:lvl3pPr marL="914400" indent="0" algn="l" defTabSz="914400" rtl="0" eaLnBrk="1" latinLnBrk="0" hangingPunct="1">
              <a:lnSpc>
                <a:spcPct val="85000"/>
              </a:lnSpc>
              <a:spcBef>
                <a:spcPts val="600"/>
              </a:spcBef>
              <a:buFont typeface="Arial" pitchFamily="34" charset="0"/>
              <a:buNone/>
              <a:defRPr sz="1600" i="1" kern="1200">
                <a:solidFill>
                  <a:schemeClr val="tx1">
                    <a:tint val="75000"/>
                  </a:schemeClr>
                </a:solidFill>
                <a:latin typeface="+mn-lt"/>
                <a:ea typeface="+mn-ea"/>
                <a:cs typeface="+mn-cs"/>
              </a:defRPr>
            </a:lvl3pPr>
            <a:lvl4pPr marL="1371600" indent="0" algn="l" defTabSz="914400" rtl="0" eaLnBrk="1" latinLnBrk="0" hangingPunct="1">
              <a:lnSpc>
                <a:spcPct val="85000"/>
              </a:lnSpc>
              <a:spcBef>
                <a:spcPts val="600"/>
              </a:spcBef>
              <a:buFont typeface="Arial" pitchFamily="34" charset="0"/>
              <a:buNone/>
              <a:defRPr sz="1400" kern="1200">
                <a:solidFill>
                  <a:schemeClr val="tx1">
                    <a:tint val="75000"/>
                  </a:schemeClr>
                </a:solidFill>
                <a:latin typeface="+mn-lt"/>
                <a:ea typeface="+mn-ea"/>
                <a:cs typeface="+mn-cs"/>
              </a:defRPr>
            </a:lvl4pPr>
            <a:lvl5pPr marL="1828800" indent="0" algn="l" defTabSz="914400" rtl="0" eaLnBrk="1" latinLnBrk="0" hangingPunct="1">
              <a:lnSpc>
                <a:spcPct val="85000"/>
              </a:lnSpc>
              <a:spcBef>
                <a:spcPts val="600"/>
              </a:spcBef>
              <a:buFont typeface="Arial" pitchFamily="34" charset="0"/>
              <a:buNone/>
              <a:defRPr sz="1400" kern="1200">
                <a:solidFill>
                  <a:schemeClr val="tx1">
                    <a:tint val="75000"/>
                  </a:schemeClr>
                </a:solidFill>
                <a:latin typeface="+mn-lt"/>
                <a:ea typeface="+mn-ea"/>
                <a:cs typeface="+mn-cs"/>
              </a:defRPr>
            </a:lvl5pPr>
            <a:lvl6pPr marL="2286000" indent="0" algn="l" defTabSz="914400" rtl="0" eaLnBrk="1" latinLnBrk="0" hangingPunct="1">
              <a:lnSpc>
                <a:spcPct val="85000"/>
              </a:lnSpc>
              <a:spcBef>
                <a:spcPts val="600"/>
              </a:spcBef>
              <a:buFont typeface="Arial" pitchFamily="34" charset="0"/>
              <a:buNone/>
              <a:defRPr sz="1400" kern="1200">
                <a:solidFill>
                  <a:schemeClr val="tx1">
                    <a:tint val="75000"/>
                  </a:schemeClr>
                </a:solidFill>
                <a:latin typeface="+mn-lt"/>
                <a:ea typeface="+mn-ea"/>
                <a:cs typeface="+mn-cs"/>
              </a:defRPr>
            </a:lvl6pPr>
            <a:lvl7pPr marL="2743200" indent="0" algn="l" defTabSz="914400" rtl="0" eaLnBrk="1" latinLnBrk="0" hangingPunct="1">
              <a:lnSpc>
                <a:spcPct val="85000"/>
              </a:lnSpc>
              <a:spcBef>
                <a:spcPts val="600"/>
              </a:spcBef>
              <a:buFont typeface="Arial" pitchFamily="34" charset="0"/>
              <a:buNone/>
              <a:defRPr sz="1400" kern="1200">
                <a:solidFill>
                  <a:schemeClr val="tx1">
                    <a:tint val="75000"/>
                  </a:schemeClr>
                </a:solidFill>
                <a:latin typeface="+mn-lt"/>
                <a:ea typeface="+mn-ea"/>
                <a:cs typeface="+mn-cs"/>
              </a:defRPr>
            </a:lvl7pPr>
            <a:lvl8pPr marL="3200400" indent="0" algn="l" defTabSz="914400" rtl="0" eaLnBrk="1" latinLnBrk="0" hangingPunct="1">
              <a:lnSpc>
                <a:spcPct val="85000"/>
              </a:lnSpc>
              <a:spcBef>
                <a:spcPts val="600"/>
              </a:spcBef>
              <a:buFont typeface="Arial" pitchFamily="34" charset="0"/>
              <a:buNone/>
              <a:defRPr sz="1400" kern="1200">
                <a:solidFill>
                  <a:schemeClr val="tx1">
                    <a:tint val="75000"/>
                  </a:schemeClr>
                </a:solidFill>
                <a:latin typeface="+mn-lt"/>
                <a:ea typeface="+mn-ea"/>
                <a:cs typeface="+mn-cs"/>
              </a:defRPr>
            </a:lvl8pPr>
            <a:lvl9pPr marL="3657600" indent="0" algn="l" defTabSz="914400" rtl="0" eaLnBrk="1" latinLnBrk="0" hangingPunct="1">
              <a:lnSpc>
                <a:spcPct val="85000"/>
              </a:lnSpc>
              <a:spcBef>
                <a:spcPts val="600"/>
              </a:spcBef>
              <a:buFont typeface="Arial" pitchFamily="34" charset="0"/>
              <a:buNone/>
              <a:defRPr sz="1400" kern="1200">
                <a:solidFill>
                  <a:schemeClr val="tx1">
                    <a:tint val="75000"/>
                  </a:schemeClr>
                </a:solidFill>
                <a:latin typeface="+mn-lt"/>
                <a:ea typeface="+mn-ea"/>
                <a:cs typeface="+mn-cs"/>
              </a:defRPr>
            </a:lvl9pPr>
          </a:lstStyle>
          <a:p>
            <a:pPr>
              <a:lnSpc>
                <a:spcPct val="100000"/>
              </a:lnSpc>
            </a:pPr>
            <a:r>
              <a:rPr lang="hi-IN" sz="4400" dirty="0">
                <a:latin typeface="Nirmala Text" panose="020B0502040204020203" pitchFamily="34" charset="0"/>
                <a:ea typeface="Nirmala Text" panose="020B0502040204020203" pitchFamily="34" charset="0"/>
                <a:cs typeface="Nirmala Text" panose="020B0502040204020203" pitchFamily="34" charset="0"/>
              </a:rPr>
              <a:t>हे प्रियो, जब परमेश्‍वर ने हम से ऐसा प्रेम किया, तो हमको भी आपस में प्रेम रखना चाहिए।</a:t>
            </a:r>
            <a:endParaRPr lang="en-GB" sz="4400" dirty="0">
              <a:latin typeface="Nirmala Text" panose="020B0502040204020203" pitchFamily="34" charset="0"/>
              <a:ea typeface="Nirmala Text" panose="020B0502040204020203" pitchFamily="34" charset="0"/>
              <a:cs typeface="Nirmala Text" panose="020B0502040204020203" pitchFamily="34" charset="0"/>
            </a:endParaRPr>
          </a:p>
        </p:txBody>
      </p:sp>
    </p:spTree>
    <p:extLst>
      <p:ext uri="{BB962C8B-B14F-4D97-AF65-F5344CB8AC3E}">
        <p14:creationId xmlns:p14="http://schemas.microsoft.com/office/powerpoint/2010/main" val="782111203"/>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9AFC06-EA97-F994-E893-E583E92695E1}"/>
              </a:ext>
            </a:extLst>
          </p:cNvPr>
          <p:cNvSpPr>
            <a:spLocks noGrp="1"/>
          </p:cNvSpPr>
          <p:nvPr>
            <p:ph type="title"/>
          </p:nvPr>
        </p:nvSpPr>
        <p:spPr>
          <a:xfrm>
            <a:off x="603504" y="385591"/>
            <a:ext cx="10780776" cy="881349"/>
          </a:xfrm>
        </p:spPr>
        <p:txBody>
          <a:bodyPr>
            <a:normAutofit/>
          </a:bodyPr>
          <a:lstStyle/>
          <a:p>
            <a:r>
              <a:rPr lang="hi-IN" sz="6000" dirty="0">
                <a:latin typeface="Nirmala Text" panose="020B0502040204020203" pitchFamily="34" charset="0"/>
                <a:ea typeface="Nirmala Text" panose="020B0502040204020203" pitchFamily="34" charset="0"/>
                <a:cs typeface="Nirmala Text" panose="020B0502040204020203" pitchFamily="34" charset="0"/>
              </a:rPr>
              <a:t>दूसरों को क्षमा करें</a:t>
            </a:r>
            <a:endParaRPr lang="en-GB" sz="6000" dirty="0">
              <a:latin typeface="Nirmala Text" panose="020B0502040204020203" pitchFamily="34" charset="0"/>
              <a:ea typeface="Nirmala Text" panose="020B0502040204020203" pitchFamily="34" charset="0"/>
              <a:cs typeface="Nirmala Text" panose="020B0502040204020203" pitchFamily="34" charset="0"/>
            </a:endParaRPr>
          </a:p>
        </p:txBody>
      </p:sp>
      <p:sp>
        <p:nvSpPr>
          <p:cNvPr id="3" name="Text Placeholder 2">
            <a:extLst>
              <a:ext uri="{FF2B5EF4-FFF2-40B4-BE49-F238E27FC236}">
                <a16:creationId xmlns:a16="http://schemas.microsoft.com/office/drawing/2014/main" id="{2588EC0A-852A-8603-983E-8DDDED025034}"/>
              </a:ext>
            </a:extLst>
          </p:cNvPr>
          <p:cNvSpPr>
            <a:spLocks noGrp="1"/>
          </p:cNvSpPr>
          <p:nvPr>
            <p:ph type="body" idx="1"/>
          </p:nvPr>
        </p:nvSpPr>
        <p:spPr>
          <a:xfrm>
            <a:off x="770666" y="5390285"/>
            <a:ext cx="10650667" cy="977463"/>
          </a:xfrm>
        </p:spPr>
        <p:txBody>
          <a:bodyPr>
            <a:normAutofit/>
          </a:bodyPr>
          <a:lstStyle/>
          <a:p>
            <a:r>
              <a:rPr lang="hi-IN" sz="4400" dirty="0">
                <a:latin typeface="Nirmala Text" panose="020B0502040204020203" pitchFamily="34" charset="0"/>
                <a:ea typeface="Nirmala Text" panose="020B0502040204020203" pitchFamily="34" charset="0"/>
                <a:cs typeface="Nirmala Text" panose="020B0502040204020203" pitchFamily="34" charset="0"/>
              </a:rPr>
              <a:t>मत्ती</a:t>
            </a:r>
            <a:r>
              <a:rPr lang="en-GB" sz="4400" dirty="0">
                <a:latin typeface="Nirmala Text" panose="020B0502040204020203" pitchFamily="34" charset="0"/>
                <a:ea typeface="Nirmala Text" panose="020B0502040204020203" pitchFamily="34" charset="0"/>
                <a:cs typeface="Nirmala Text" panose="020B0502040204020203" pitchFamily="34" charset="0"/>
              </a:rPr>
              <a:t> 6:14</a:t>
            </a:r>
          </a:p>
        </p:txBody>
      </p:sp>
      <p:sp>
        <p:nvSpPr>
          <p:cNvPr id="4" name="Slide Number Placeholder 3">
            <a:extLst>
              <a:ext uri="{FF2B5EF4-FFF2-40B4-BE49-F238E27FC236}">
                <a16:creationId xmlns:a16="http://schemas.microsoft.com/office/drawing/2014/main" id="{92431856-6D3A-8C5E-3222-C8427600A195}"/>
              </a:ext>
            </a:extLst>
          </p:cNvPr>
          <p:cNvSpPr>
            <a:spLocks noGrp="1"/>
          </p:cNvSpPr>
          <p:nvPr>
            <p:ph type="sldNum" sz="quarter" idx="12"/>
          </p:nvPr>
        </p:nvSpPr>
        <p:spPr/>
        <p:txBody>
          <a:bodyPr/>
          <a:lstStyle/>
          <a:p>
            <a:fld id="{4FAB73BC-B049-4115-A692-8D63A059BFB8}" type="slidenum">
              <a:rPr lang="en-US" smtClean="0"/>
              <a:pPr/>
              <a:t>59</a:t>
            </a:fld>
            <a:endParaRPr lang="en-US" dirty="0"/>
          </a:p>
        </p:txBody>
      </p:sp>
      <p:sp>
        <p:nvSpPr>
          <p:cNvPr id="5" name="Text Placeholder 2">
            <a:extLst>
              <a:ext uri="{FF2B5EF4-FFF2-40B4-BE49-F238E27FC236}">
                <a16:creationId xmlns:a16="http://schemas.microsoft.com/office/drawing/2014/main" id="{716A0A2D-48C6-49DC-3CCE-965FE91D8EE1}"/>
              </a:ext>
            </a:extLst>
          </p:cNvPr>
          <p:cNvSpPr txBox="1">
            <a:spLocks/>
          </p:cNvSpPr>
          <p:nvPr/>
        </p:nvSpPr>
        <p:spPr>
          <a:xfrm>
            <a:off x="733613" y="1961285"/>
            <a:ext cx="10650667" cy="2932448"/>
          </a:xfrm>
          <a:prstGeom prst="rect">
            <a:avLst/>
          </a:prstGeom>
        </p:spPr>
        <p:txBody>
          <a:bodyPr vert="horz" lIns="91440" tIns="45720" rIns="91440" bIns="45720" rtlCol="0" anchor="t">
            <a:normAutofit/>
          </a:bodyPr>
          <a:lstStyle>
            <a:lvl1pPr marL="0" indent="0" algn="l" defTabSz="914400" rtl="0" eaLnBrk="1" latinLnBrk="0" hangingPunct="1">
              <a:lnSpc>
                <a:spcPct val="85000"/>
              </a:lnSpc>
              <a:spcBef>
                <a:spcPts val="1300"/>
              </a:spcBef>
              <a:buFont typeface="Arial" pitchFamily="34" charset="0"/>
              <a:buNone/>
              <a:defRPr sz="3200" kern="1200">
                <a:solidFill>
                  <a:schemeClr val="tx1"/>
                </a:solidFill>
                <a:latin typeface="+mj-lt"/>
                <a:ea typeface="+mn-ea"/>
                <a:cs typeface="+mn-cs"/>
              </a:defRPr>
            </a:lvl1pPr>
            <a:lvl2pPr marL="457200" indent="0" algn="l" defTabSz="914400" rtl="0" eaLnBrk="1" latinLnBrk="0" hangingPunct="1">
              <a:lnSpc>
                <a:spcPct val="85000"/>
              </a:lnSpc>
              <a:spcBef>
                <a:spcPts val="600"/>
              </a:spcBef>
              <a:buFont typeface="Arial" pitchFamily="34" charset="0"/>
              <a:buNone/>
              <a:defRPr sz="1800" kern="1200">
                <a:solidFill>
                  <a:schemeClr val="tx1">
                    <a:tint val="75000"/>
                  </a:schemeClr>
                </a:solidFill>
                <a:latin typeface="+mn-lt"/>
                <a:ea typeface="+mn-ea"/>
                <a:cs typeface="+mn-cs"/>
              </a:defRPr>
            </a:lvl2pPr>
            <a:lvl3pPr marL="914400" indent="0" algn="l" defTabSz="914400" rtl="0" eaLnBrk="1" latinLnBrk="0" hangingPunct="1">
              <a:lnSpc>
                <a:spcPct val="85000"/>
              </a:lnSpc>
              <a:spcBef>
                <a:spcPts val="600"/>
              </a:spcBef>
              <a:buFont typeface="Arial" pitchFamily="34" charset="0"/>
              <a:buNone/>
              <a:defRPr sz="1600" i="1" kern="1200">
                <a:solidFill>
                  <a:schemeClr val="tx1">
                    <a:tint val="75000"/>
                  </a:schemeClr>
                </a:solidFill>
                <a:latin typeface="+mn-lt"/>
                <a:ea typeface="+mn-ea"/>
                <a:cs typeface="+mn-cs"/>
              </a:defRPr>
            </a:lvl3pPr>
            <a:lvl4pPr marL="1371600" indent="0" algn="l" defTabSz="914400" rtl="0" eaLnBrk="1" latinLnBrk="0" hangingPunct="1">
              <a:lnSpc>
                <a:spcPct val="85000"/>
              </a:lnSpc>
              <a:spcBef>
                <a:spcPts val="600"/>
              </a:spcBef>
              <a:buFont typeface="Arial" pitchFamily="34" charset="0"/>
              <a:buNone/>
              <a:defRPr sz="1400" kern="1200">
                <a:solidFill>
                  <a:schemeClr val="tx1">
                    <a:tint val="75000"/>
                  </a:schemeClr>
                </a:solidFill>
                <a:latin typeface="+mn-lt"/>
                <a:ea typeface="+mn-ea"/>
                <a:cs typeface="+mn-cs"/>
              </a:defRPr>
            </a:lvl4pPr>
            <a:lvl5pPr marL="1828800" indent="0" algn="l" defTabSz="914400" rtl="0" eaLnBrk="1" latinLnBrk="0" hangingPunct="1">
              <a:lnSpc>
                <a:spcPct val="85000"/>
              </a:lnSpc>
              <a:spcBef>
                <a:spcPts val="600"/>
              </a:spcBef>
              <a:buFont typeface="Arial" pitchFamily="34" charset="0"/>
              <a:buNone/>
              <a:defRPr sz="1400" kern="1200">
                <a:solidFill>
                  <a:schemeClr val="tx1">
                    <a:tint val="75000"/>
                  </a:schemeClr>
                </a:solidFill>
                <a:latin typeface="+mn-lt"/>
                <a:ea typeface="+mn-ea"/>
                <a:cs typeface="+mn-cs"/>
              </a:defRPr>
            </a:lvl5pPr>
            <a:lvl6pPr marL="2286000" indent="0" algn="l" defTabSz="914400" rtl="0" eaLnBrk="1" latinLnBrk="0" hangingPunct="1">
              <a:lnSpc>
                <a:spcPct val="85000"/>
              </a:lnSpc>
              <a:spcBef>
                <a:spcPts val="600"/>
              </a:spcBef>
              <a:buFont typeface="Arial" pitchFamily="34" charset="0"/>
              <a:buNone/>
              <a:defRPr sz="1400" kern="1200">
                <a:solidFill>
                  <a:schemeClr val="tx1">
                    <a:tint val="75000"/>
                  </a:schemeClr>
                </a:solidFill>
                <a:latin typeface="+mn-lt"/>
                <a:ea typeface="+mn-ea"/>
                <a:cs typeface="+mn-cs"/>
              </a:defRPr>
            </a:lvl6pPr>
            <a:lvl7pPr marL="2743200" indent="0" algn="l" defTabSz="914400" rtl="0" eaLnBrk="1" latinLnBrk="0" hangingPunct="1">
              <a:lnSpc>
                <a:spcPct val="85000"/>
              </a:lnSpc>
              <a:spcBef>
                <a:spcPts val="600"/>
              </a:spcBef>
              <a:buFont typeface="Arial" pitchFamily="34" charset="0"/>
              <a:buNone/>
              <a:defRPr sz="1400" kern="1200">
                <a:solidFill>
                  <a:schemeClr val="tx1">
                    <a:tint val="75000"/>
                  </a:schemeClr>
                </a:solidFill>
                <a:latin typeface="+mn-lt"/>
                <a:ea typeface="+mn-ea"/>
                <a:cs typeface="+mn-cs"/>
              </a:defRPr>
            </a:lvl7pPr>
            <a:lvl8pPr marL="3200400" indent="0" algn="l" defTabSz="914400" rtl="0" eaLnBrk="1" latinLnBrk="0" hangingPunct="1">
              <a:lnSpc>
                <a:spcPct val="85000"/>
              </a:lnSpc>
              <a:spcBef>
                <a:spcPts val="600"/>
              </a:spcBef>
              <a:buFont typeface="Arial" pitchFamily="34" charset="0"/>
              <a:buNone/>
              <a:defRPr sz="1400" kern="1200">
                <a:solidFill>
                  <a:schemeClr val="tx1">
                    <a:tint val="75000"/>
                  </a:schemeClr>
                </a:solidFill>
                <a:latin typeface="+mn-lt"/>
                <a:ea typeface="+mn-ea"/>
                <a:cs typeface="+mn-cs"/>
              </a:defRPr>
            </a:lvl8pPr>
            <a:lvl9pPr marL="3657600" indent="0" algn="l" defTabSz="914400" rtl="0" eaLnBrk="1" latinLnBrk="0" hangingPunct="1">
              <a:lnSpc>
                <a:spcPct val="85000"/>
              </a:lnSpc>
              <a:spcBef>
                <a:spcPts val="600"/>
              </a:spcBef>
              <a:buFont typeface="Arial" pitchFamily="34" charset="0"/>
              <a:buNone/>
              <a:defRPr sz="1400" kern="1200">
                <a:solidFill>
                  <a:schemeClr val="tx1">
                    <a:tint val="75000"/>
                  </a:schemeClr>
                </a:solidFill>
                <a:latin typeface="+mn-lt"/>
                <a:ea typeface="+mn-ea"/>
                <a:cs typeface="+mn-cs"/>
              </a:defRPr>
            </a:lvl9pPr>
          </a:lstStyle>
          <a:p>
            <a:pPr>
              <a:lnSpc>
                <a:spcPct val="100000"/>
              </a:lnSpc>
            </a:pPr>
            <a:r>
              <a:rPr lang="hi-IN" sz="4400" dirty="0">
                <a:latin typeface="Nirmala Text" panose="020B0502040204020203" pitchFamily="34" charset="0"/>
                <a:ea typeface="Nirmala Text" panose="020B0502040204020203" pitchFamily="34" charset="0"/>
                <a:cs typeface="Nirmala Text" panose="020B0502040204020203" pitchFamily="34" charset="0"/>
              </a:rPr>
              <a:t>इसलिये यदि तुम मनुष्य के अपराध क्षमा करोगे, तो तुम्हारा स्वर्गीय पिता भी तुम्हें क्षमा करेगा।</a:t>
            </a:r>
            <a:endParaRPr lang="en-GB" sz="4400" dirty="0">
              <a:latin typeface="Nirmala Text" panose="020B0502040204020203" pitchFamily="34" charset="0"/>
              <a:ea typeface="Nirmala Text" panose="020B0502040204020203" pitchFamily="34" charset="0"/>
              <a:cs typeface="Nirmala Text" panose="020B0502040204020203" pitchFamily="34" charset="0"/>
            </a:endParaRPr>
          </a:p>
        </p:txBody>
      </p:sp>
    </p:spTree>
    <p:extLst>
      <p:ext uri="{BB962C8B-B14F-4D97-AF65-F5344CB8AC3E}">
        <p14:creationId xmlns:p14="http://schemas.microsoft.com/office/powerpoint/2010/main" val="12055871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9AFC06-EA97-F994-E893-E583E92695E1}"/>
              </a:ext>
            </a:extLst>
          </p:cNvPr>
          <p:cNvSpPr>
            <a:spLocks noGrp="1"/>
          </p:cNvSpPr>
          <p:nvPr>
            <p:ph type="title"/>
          </p:nvPr>
        </p:nvSpPr>
        <p:spPr>
          <a:xfrm>
            <a:off x="603504" y="385591"/>
            <a:ext cx="10780776" cy="881349"/>
          </a:xfrm>
        </p:spPr>
        <p:txBody>
          <a:bodyPr>
            <a:normAutofit/>
          </a:bodyPr>
          <a:lstStyle/>
          <a:p>
            <a:r>
              <a:rPr lang="hi-IN" sz="6000" dirty="0">
                <a:latin typeface="Nirmala Text" panose="020B0502040204020203" pitchFamily="34" charset="0"/>
                <a:ea typeface="Nirmala Text" panose="020B0502040204020203" pitchFamily="34" charset="0"/>
                <a:cs typeface="Nirmala Text" panose="020B0502040204020203" pitchFamily="34" charset="0"/>
              </a:rPr>
              <a:t>हमारी समस्या</a:t>
            </a:r>
            <a:endParaRPr lang="en-GB" sz="6000" dirty="0">
              <a:latin typeface="Nirmala Text" panose="020B0502040204020203" pitchFamily="34" charset="0"/>
              <a:ea typeface="Nirmala Text" panose="020B0502040204020203" pitchFamily="34" charset="0"/>
              <a:cs typeface="Nirmala Text" panose="020B0502040204020203" pitchFamily="34" charset="0"/>
            </a:endParaRPr>
          </a:p>
        </p:txBody>
      </p:sp>
      <p:sp>
        <p:nvSpPr>
          <p:cNvPr id="3" name="Text Placeholder 2">
            <a:extLst>
              <a:ext uri="{FF2B5EF4-FFF2-40B4-BE49-F238E27FC236}">
                <a16:creationId xmlns:a16="http://schemas.microsoft.com/office/drawing/2014/main" id="{2588EC0A-852A-8603-983E-8DDDED025034}"/>
              </a:ext>
            </a:extLst>
          </p:cNvPr>
          <p:cNvSpPr>
            <a:spLocks noGrp="1"/>
          </p:cNvSpPr>
          <p:nvPr>
            <p:ph type="body" idx="1"/>
          </p:nvPr>
        </p:nvSpPr>
        <p:spPr>
          <a:xfrm>
            <a:off x="733613" y="5686138"/>
            <a:ext cx="10650667" cy="977463"/>
          </a:xfrm>
        </p:spPr>
        <p:txBody>
          <a:bodyPr>
            <a:normAutofit/>
          </a:bodyPr>
          <a:lstStyle/>
          <a:p>
            <a:r>
              <a:rPr lang="hi-IN" sz="4400" dirty="0">
                <a:latin typeface="Nirmala Text" panose="020B0502040204020203" pitchFamily="34" charset="0"/>
                <a:ea typeface="Nirmala Text" panose="020B0502040204020203" pitchFamily="34" charset="0"/>
                <a:cs typeface="Nirmala Text" panose="020B0502040204020203" pitchFamily="34" charset="0"/>
              </a:rPr>
              <a:t>हम उसके करीब भी नहीं पहुंच सकते</a:t>
            </a:r>
            <a:endParaRPr lang="en-GB" sz="4400" dirty="0">
              <a:latin typeface="Nirmala Text" panose="020B0502040204020203" pitchFamily="34" charset="0"/>
              <a:ea typeface="Nirmala Text" panose="020B0502040204020203" pitchFamily="34" charset="0"/>
              <a:cs typeface="Nirmala Text" panose="020B0502040204020203" pitchFamily="34" charset="0"/>
            </a:endParaRPr>
          </a:p>
        </p:txBody>
      </p:sp>
      <mc:AlternateContent xmlns:mc="http://schemas.openxmlformats.org/markup-compatibility/2006" xmlns:p14="http://schemas.microsoft.com/office/powerpoint/2010/main">
        <mc:Choice Requires="p14">
          <p:contentPart p14:bwMode="auto" r:id="rId3">
            <p14:nvContentPartPr>
              <p14:cNvPr id="6" name="Ink 5">
                <a:extLst>
                  <a:ext uri="{FF2B5EF4-FFF2-40B4-BE49-F238E27FC236}">
                    <a16:creationId xmlns:a16="http://schemas.microsoft.com/office/drawing/2014/main" id="{99A9724C-5D6A-A90C-6E30-B47F665B5CA9}"/>
                  </a:ext>
                </a:extLst>
              </p14:cNvPr>
              <p14:cNvContentPartPr/>
              <p14:nvPr/>
            </p14:nvContentPartPr>
            <p14:xfrm>
              <a:off x="5791200" y="135465"/>
              <a:ext cx="5976000" cy="5256000"/>
            </p14:xfrm>
          </p:contentPart>
        </mc:Choice>
        <mc:Fallback xmlns="">
          <p:pic>
            <p:nvPicPr>
              <p:cNvPr id="6" name="Ink 5">
                <a:extLst>
                  <a:ext uri="{FF2B5EF4-FFF2-40B4-BE49-F238E27FC236}">
                    <a16:creationId xmlns:a16="http://schemas.microsoft.com/office/drawing/2014/main" id="{99A9724C-5D6A-A90C-6E30-B47F665B5CA9}"/>
                  </a:ext>
                </a:extLst>
              </p:cNvPr>
              <p:cNvPicPr/>
              <p:nvPr/>
            </p:nvPicPr>
            <p:blipFill>
              <a:blip r:embed="rId4"/>
              <a:stretch>
                <a:fillRect/>
              </a:stretch>
            </p:blipFill>
            <p:spPr>
              <a:xfrm>
                <a:off x="5782199" y="126464"/>
                <a:ext cx="5993641" cy="5273641"/>
              </a:xfrm>
              <a:prstGeom prst="rect">
                <a:avLst/>
              </a:prstGeom>
            </p:spPr>
          </p:pic>
        </mc:Fallback>
      </mc:AlternateContent>
      <p:sp>
        <p:nvSpPr>
          <p:cNvPr id="29" name="TextBox 28">
            <a:extLst>
              <a:ext uri="{FF2B5EF4-FFF2-40B4-BE49-F238E27FC236}">
                <a16:creationId xmlns:a16="http://schemas.microsoft.com/office/drawing/2014/main" id="{9081E5F9-5D27-3A63-0EAF-399B2D3E44AE}"/>
              </a:ext>
            </a:extLst>
          </p:cNvPr>
          <p:cNvSpPr txBox="1"/>
          <p:nvPr/>
        </p:nvSpPr>
        <p:spPr>
          <a:xfrm>
            <a:off x="7273102" y="2118945"/>
            <a:ext cx="3121567" cy="1015663"/>
          </a:xfrm>
          <a:prstGeom prst="rect">
            <a:avLst/>
          </a:prstGeom>
          <a:noFill/>
        </p:spPr>
        <p:txBody>
          <a:bodyPr wrap="square" rtlCol="0">
            <a:spAutoFit/>
          </a:bodyPr>
          <a:lstStyle/>
          <a:p>
            <a:pPr algn="ctr"/>
            <a:r>
              <a:rPr lang="hi-IN" sz="6000" dirty="0">
                <a:latin typeface="Nirmala Text" panose="020B0502040204020203" pitchFamily="34" charset="0"/>
                <a:ea typeface="Nirmala Text" panose="020B0502040204020203" pitchFamily="34" charset="0"/>
                <a:cs typeface="Nirmala Text" panose="020B0502040204020203" pitchFamily="34" charset="0"/>
              </a:rPr>
              <a:t>स्वर्ग</a:t>
            </a:r>
            <a:endParaRPr lang="en-GB" sz="6000" dirty="0">
              <a:latin typeface="Nirmala Text" panose="020B0502040204020203" pitchFamily="34" charset="0"/>
              <a:ea typeface="Nirmala Text" panose="020B0502040204020203" pitchFamily="34" charset="0"/>
              <a:cs typeface="Nirmala Text" panose="020B0502040204020203" pitchFamily="34" charset="0"/>
            </a:endParaRPr>
          </a:p>
        </p:txBody>
      </p:sp>
      <mc:AlternateContent xmlns:mc="http://schemas.openxmlformats.org/markup-compatibility/2006" xmlns:p14="http://schemas.microsoft.com/office/powerpoint/2010/main">
        <mc:Choice Requires="p14">
          <p:contentPart p14:bwMode="auto" r:id="rId5">
            <p14:nvContentPartPr>
              <p14:cNvPr id="18" name="Ink 17">
                <a:extLst>
                  <a:ext uri="{FF2B5EF4-FFF2-40B4-BE49-F238E27FC236}">
                    <a16:creationId xmlns:a16="http://schemas.microsoft.com/office/drawing/2014/main" id="{FCB59793-12D6-4759-DDFB-B4DA42E5C1A9}"/>
                  </a:ext>
                </a:extLst>
              </p14:cNvPr>
              <p14:cNvContentPartPr/>
              <p14:nvPr/>
            </p14:nvContentPartPr>
            <p14:xfrm>
              <a:off x="4082333" y="4097933"/>
              <a:ext cx="1700640" cy="792720"/>
            </p14:xfrm>
          </p:contentPart>
        </mc:Choice>
        <mc:Fallback xmlns="">
          <p:pic>
            <p:nvPicPr>
              <p:cNvPr id="18" name="Ink 17">
                <a:extLst>
                  <a:ext uri="{FF2B5EF4-FFF2-40B4-BE49-F238E27FC236}">
                    <a16:creationId xmlns:a16="http://schemas.microsoft.com/office/drawing/2014/main" id="{FCB59793-12D6-4759-DDFB-B4DA42E5C1A9}"/>
                  </a:ext>
                </a:extLst>
              </p:cNvPr>
              <p:cNvPicPr/>
              <p:nvPr/>
            </p:nvPicPr>
            <p:blipFill>
              <a:blip r:embed="rId6"/>
              <a:stretch>
                <a:fillRect/>
              </a:stretch>
            </p:blipFill>
            <p:spPr>
              <a:xfrm>
                <a:off x="4073333" y="4088933"/>
                <a:ext cx="1718280" cy="810360"/>
              </a:xfrm>
              <a:prstGeom prst="rect">
                <a:avLst/>
              </a:prstGeom>
            </p:spPr>
          </p:pic>
        </mc:Fallback>
      </mc:AlternateContent>
      <mc:AlternateContent xmlns:mc="http://schemas.openxmlformats.org/markup-compatibility/2006" xmlns:p14="http://schemas.microsoft.com/office/powerpoint/2010/main">
        <mc:Choice Requires="p14">
          <p:contentPart p14:bwMode="auto" r:id="rId7">
            <p14:nvContentPartPr>
              <p14:cNvPr id="27" name="Ink 26">
                <a:extLst>
                  <a:ext uri="{FF2B5EF4-FFF2-40B4-BE49-F238E27FC236}">
                    <a16:creationId xmlns:a16="http://schemas.microsoft.com/office/drawing/2014/main" id="{A69B3739-5737-BBC9-9CBD-C008C210462E}"/>
                  </a:ext>
                </a:extLst>
              </p14:cNvPr>
              <p14:cNvContentPartPr/>
              <p14:nvPr/>
            </p14:nvContentPartPr>
            <p14:xfrm>
              <a:off x="3741773" y="1362653"/>
              <a:ext cx="1778760" cy="128160"/>
            </p14:xfrm>
          </p:contentPart>
        </mc:Choice>
        <mc:Fallback xmlns="">
          <p:pic>
            <p:nvPicPr>
              <p:cNvPr id="27" name="Ink 26">
                <a:extLst>
                  <a:ext uri="{FF2B5EF4-FFF2-40B4-BE49-F238E27FC236}">
                    <a16:creationId xmlns:a16="http://schemas.microsoft.com/office/drawing/2014/main" id="{A69B3739-5737-BBC9-9CBD-C008C210462E}"/>
                  </a:ext>
                </a:extLst>
              </p:cNvPr>
              <p:cNvPicPr/>
              <p:nvPr/>
            </p:nvPicPr>
            <p:blipFill>
              <a:blip r:embed="rId8"/>
              <a:stretch>
                <a:fillRect/>
              </a:stretch>
            </p:blipFill>
            <p:spPr>
              <a:xfrm>
                <a:off x="3733133" y="1353653"/>
                <a:ext cx="1796400" cy="145800"/>
              </a:xfrm>
              <a:prstGeom prst="rect">
                <a:avLst/>
              </a:prstGeom>
            </p:spPr>
          </p:pic>
        </mc:Fallback>
      </mc:AlternateContent>
      <mc:AlternateContent xmlns:mc="http://schemas.openxmlformats.org/markup-compatibility/2006" xmlns:p14="http://schemas.microsoft.com/office/powerpoint/2010/main">
        <mc:Choice Requires="p14">
          <p:contentPart p14:bwMode="auto" r:id="rId9">
            <p14:nvContentPartPr>
              <p14:cNvPr id="28" name="Ink 27">
                <a:extLst>
                  <a:ext uri="{FF2B5EF4-FFF2-40B4-BE49-F238E27FC236}">
                    <a16:creationId xmlns:a16="http://schemas.microsoft.com/office/drawing/2014/main" id="{B61FEF12-72C2-FE81-B171-ABFA35CAAA86}"/>
                  </a:ext>
                </a:extLst>
              </p14:cNvPr>
              <p14:cNvContentPartPr/>
              <p14:nvPr/>
            </p14:nvContentPartPr>
            <p14:xfrm>
              <a:off x="5787293" y="235133"/>
              <a:ext cx="613800" cy="374760"/>
            </p14:xfrm>
          </p:contentPart>
        </mc:Choice>
        <mc:Fallback xmlns="">
          <p:pic>
            <p:nvPicPr>
              <p:cNvPr id="28" name="Ink 27">
                <a:extLst>
                  <a:ext uri="{FF2B5EF4-FFF2-40B4-BE49-F238E27FC236}">
                    <a16:creationId xmlns:a16="http://schemas.microsoft.com/office/drawing/2014/main" id="{B61FEF12-72C2-FE81-B171-ABFA35CAAA86}"/>
                  </a:ext>
                </a:extLst>
              </p:cNvPr>
              <p:cNvPicPr/>
              <p:nvPr/>
            </p:nvPicPr>
            <p:blipFill>
              <a:blip r:embed="rId10"/>
              <a:stretch>
                <a:fillRect/>
              </a:stretch>
            </p:blipFill>
            <p:spPr>
              <a:xfrm>
                <a:off x="5778653" y="226493"/>
                <a:ext cx="631440" cy="392400"/>
              </a:xfrm>
              <a:prstGeom prst="rect">
                <a:avLst/>
              </a:prstGeom>
            </p:spPr>
          </p:pic>
        </mc:Fallback>
      </mc:AlternateContent>
      <mc:AlternateContent xmlns:mc="http://schemas.openxmlformats.org/markup-compatibility/2006" xmlns:p14="http://schemas.microsoft.com/office/powerpoint/2010/main">
        <mc:Choice Requires="p14">
          <p:contentPart p14:bwMode="auto" r:id="rId11">
            <p14:nvContentPartPr>
              <p14:cNvPr id="30" name="Ink 29">
                <a:extLst>
                  <a:ext uri="{FF2B5EF4-FFF2-40B4-BE49-F238E27FC236}">
                    <a16:creationId xmlns:a16="http://schemas.microsoft.com/office/drawing/2014/main" id="{F919B16F-387E-683B-D3E0-1AA04A50107A}"/>
                  </a:ext>
                </a:extLst>
              </p14:cNvPr>
              <p14:cNvContentPartPr/>
              <p14:nvPr/>
            </p14:nvContentPartPr>
            <p14:xfrm>
              <a:off x="10557653" y="155213"/>
              <a:ext cx="181440" cy="166680"/>
            </p14:xfrm>
          </p:contentPart>
        </mc:Choice>
        <mc:Fallback xmlns="">
          <p:pic>
            <p:nvPicPr>
              <p:cNvPr id="30" name="Ink 29">
                <a:extLst>
                  <a:ext uri="{FF2B5EF4-FFF2-40B4-BE49-F238E27FC236}">
                    <a16:creationId xmlns:a16="http://schemas.microsoft.com/office/drawing/2014/main" id="{F919B16F-387E-683B-D3E0-1AA04A50107A}"/>
                  </a:ext>
                </a:extLst>
              </p:cNvPr>
              <p:cNvPicPr/>
              <p:nvPr/>
            </p:nvPicPr>
            <p:blipFill>
              <a:blip r:embed="rId12"/>
              <a:stretch>
                <a:fillRect/>
              </a:stretch>
            </p:blipFill>
            <p:spPr>
              <a:xfrm>
                <a:off x="10549013" y="146213"/>
                <a:ext cx="199080" cy="184320"/>
              </a:xfrm>
              <a:prstGeom prst="rect">
                <a:avLst/>
              </a:prstGeom>
            </p:spPr>
          </p:pic>
        </mc:Fallback>
      </mc:AlternateContent>
      <mc:AlternateContent xmlns:mc="http://schemas.openxmlformats.org/markup-compatibility/2006" xmlns:p14="http://schemas.microsoft.com/office/powerpoint/2010/main">
        <mc:Choice Requires="p14">
          <p:contentPart p14:bwMode="auto" r:id="rId13">
            <p14:nvContentPartPr>
              <p14:cNvPr id="31" name="Ink 30">
                <a:extLst>
                  <a:ext uri="{FF2B5EF4-FFF2-40B4-BE49-F238E27FC236}">
                    <a16:creationId xmlns:a16="http://schemas.microsoft.com/office/drawing/2014/main" id="{448196CE-66EE-03EA-CF42-528771B4811E}"/>
                  </a:ext>
                </a:extLst>
              </p14:cNvPr>
              <p14:cNvContentPartPr/>
              <p14:nvPr/>
            </p14:nvContentPartPr>
            <p14:xfrm>
              <a:off x="11785253" y="2368133"/>
              <a:ext cx="354960" cy="129960"/>
            </p14:xfrm>
          </p:contentPart>
        </mc:Choice>
        <mc:Fallback xmlns="">
          <p:pic>
            <p:nvPicPr>
              <p:cNvPr id="31" name="Ink 30">
                <a:extLst>
                  <a:ext uri="{FF2B5EF4-FFF2-40B4-BE49-F238E27FC236}">
                    <a16:creationId xmlns:a16="http://schemas.microsoft.com/office/drawing/2014/main" id="{448196CE-66EE-03EA-CF42-528771B4811E}"/>
                  </a:ext>
                </a:extLst>
              </p:cNvPr>
              <p:cNvPicPr/>
              <p:nvPr/>
            </p:nvPicPr>
            <p:blipFill>
              <a:blip r:embed="rId14"/>
              <a:stretch>
                <a:fillRect/>
              </a:stretch>
            </p:blipFill>
            <p:spPr>
              <a:xfrm>
                <a:off x="11776613" y="2359133"/>
                <a:ext cx="372600" cy="147600"/>
              </a:xfrm>
              <a:prstGeom prst="rect">
                <a:avLst/>
              </a:prstGeom>
            </p:spPr>
          </p:pic>
        </mc:Fallback>
      </mc:AlternateContent>
      <mc:AlternateContent xmlns:mc="http://schemas.openxmlformats.org/markup-compatibility/2006" xmlns:p14="http://schemas.microsoft.com/office/powerpoint/2010/main">
        <mc:Choice Requires="p14">
          <p:contentPart p14:bwMode="auto" r:id="rId15">
            <p14:nvContentPartPr>
              <p14:cNvPr id="32" name="Ink 31">
                <a:extLst>
                  <a:ext uri="{FF2B5EF4-FFF2-40B4-BE49-F238E27FC236}">
                    <a16:creationId xmlns:a16="http://schemas.microsoft.com/office/drawing/2014/main" id="{E5E49530-40A3-128D-6DEA-5405C964E624}"/>
                  </a:ext>
                </a:extLst>
              </p14:cNvPr>
              <p14:cNvContentPartPr/>
              <p14:nvPr/>
            </p14:nvContentPartPr>
            <p14:xfrm>
              <a:off x="11776973" y="4275413"/>
              <a:ext cx="273240" cy="231840"/>
            </p14:xfrm>
          </p:contentPart>
        </mc:Choice>
        <mc:Fallback xmlns="">
          <p:pic>
            <p:nvPicPr>
              <p:cNvPr id="32" name="Ink 31">
                <a:extLst>
                  <a:ext uri="{FF2B5EF4-FFF2-40B4-BE49-F238E27FC236}">
                    <a16:creationId xmlns:a16="http://schemas.microsoft.com/office/drawing/2014/main" id="{E5E49530-40A3-128D-6DEA-5405C964E624}"/>
                  </a:ext>
                </a:extLst>
              </p:cNvPr>
              <p:cNvPicPr/>
              <p:nvPr/>
            </p:nvPicPr>
            <p:blipFill>
              <a:blip r:embed="rId16"/>
              <a:stretch>
                <a:fillRect/>
              </a:stretch>
            </p:blipFill>
            <p:spPr>
              <a:xfrm>
                <a:off x="11768333" y="4266773"/>
                <a:ext cx="290880" cy="249480"/>
              </a:xfrm>
              <a:prstGeom prst="rect">
                <a:avLst/>
              </a:prstGeom>
            </p:spPr>
          </p:pic>
        </mc:Fallback>
      </mc:AlternateContent>
      <p:grpSp>
        <p:nvGrpSpPr>
          <p:cNvPr id="35" name="Group 34">
            <a:extLst>
              <a:ext uri="{FF2B5EF4-FFF2-40B4-BE49-F238E27FC236}">
                <a16:creationId xmlns:a16="http://schemas.microsoft.com/office/drawing/2014/main" id="{B78F2433-F4C6-EFDC-D0F1-BF95C116DC1D}"/>
              </a:ext>
            </a:extLst>
          </p:cNvPr>
          <p:cNvGrpSpPr/>
          <p:nvPr/>
        </p:nvGrpSpPr>
        <p:grpSpPr>
          <a:xfrm>
            <a:off x="10676093" y="5308253"/>
            <a:ext cx="897480" cy="1179360"/>
            <a:chOff x="10676093" y="5308253"/>
            <a:chExt cx="897480" cy="1179360"/>
          </a:xfrm>
        </p:grpSpPr>
        <mc:AlternateContent xmlns:mc="http://schemas.openxmlformats.org/markup-compatibility/2006" xmlns:p14="http://schemas.microsoft.com/office/powerpoint/2010/main">
          <mc:Choice Requires="p14">
            <p:contentPart p14:bwMode="auto" r:id="rId17">
              <p14:nvContentPartPr>
                <p14:cNvPr id="33" name="Ink 32">
                  <a:extLst>
                    <a:ext uri="{FF2B5EF4-FFF2-40B4-BE49-F238E27FC236}">
                      <a16:creationId xmlns:a16="http://schemas.microsoft.com/office/drawing/2014/main" id="{759F9FDC-B8C4-A607-0063-6C9CC4E0CD1E}"/>
                    </a:ext>
                  </a:extLst>
                </p14:cNvPr>
                <p14:cNvContentPartPr/>
                <p14:nvPr/>
              </p14:nvContentPartPr>
              <p14:xfrm>
                <a:off x="10676093" y="5308253"/>
                <a:ext cx="882360" cy="1160640"/>
              </p14:xfrm>
            </p:contentPart>
          </mc:Choice>
          <mc:Fallback xmlns="">
            <p:pic>
              <p:nvPicPr>
                <p:cNvPr id="33" name="Ink 32">
                  <a:extLst>
                    <a:ext uri="{FF2B5EF4-FFF2-40B4-BE49-F238E27FC236}">
                      <a16:creationId xmlns:a16="http://schemas.microsoft.com/office/drawing/2014/main" id="{759F9FDC-B8C4-A607-0063-6C9CC4E0CD1E}"/>
                    </a:ext>
                  </a:extLst>
                </p:cNvPr>
                <p:cNvPicPr/>
                <p:nvPr/>
              </p:nvPicPr>
              <p:blipFill>
                <a:blip r:embed="rId18"/>
                <a:stretch>
                  <a:fillRect/>
                </a:stretch>
              </p:blipFill>
              <p:spPr>
                <a:xfrm>
                  <a:off x="10667453" y="5299613"/>
                  <a:ext cx="900000" cy="1178280"/>
                </a:xfrm>
                <a:prstGeom prst="rect">
                  <a:avLst/>
                </a:prstGeom>
              </p:spPr>
            </p:pic>
          </mc:Fallback>
        </mc:AlternateContent>
        <mc:AlternateContent xmlns:mc="http://schemas.openxmlformats.org/markup-compatibility/2006" xmlns:p14="http://schemas.microsoft.com/office/powerpoint/2010/main">
          <mc:Choice Requires="p14">
            <p:contentPart p14:bwMode="auto" r:id="rId19">
              <p14:nvContentPartPr>
                <p14:cNvPr id="34" name="Ink 33">
                  <a:extLst>
                    <a:ext uri="{FF2B5EF4-FFF2-40B4-BE49-F238E27FC236}">
                      <a16:creationId xmlns:a16="http://schemas.microsoft.com/office/drawing/2014/main" id="{89ED7F65-6DAB-9182-4FB3-768AD7C6CDD5}"/>
                    </a:ext>
                  </a:extLst>
                </p14:cNvPr>
                <p14:cNvContentPartPr/>
                <p14:nvPr/>
              </p14:nvContentPartPr>
              <p14:xfrm>
                <a:off x="11565293" y="6476813"/>
                <a:ext cx="8280" cy="10800"/>
              </p14:xfrm>
            </p:contentPart>
          </mc:Choice>
          <mc:Fallback xmlns="">
            <p:pic>
              <p:nvPicPr>
                <p:cNvPr id="34" name="Ink 33">
                  <a:extLst>
                    <a:ext uri="{FF2B5EF4-FFF2-40B4-BE49-F238E27FC236}">
                      <a16:creationId xmlns:a16="http://schemas.microsoft.com/office/drawing/2014/main" id="{89ED7F65-6DAB-9182-4FB3-768AD7C6CDD5}"/>
                    </a:ext>
                  </a:extLst>
                </p:cNvPr>
                <p:cNvPicPr/>
                <p:nvPr/>
              </p:nvPicPr>
              <p:blipFill>
                <a:blip r:embed="rId20"/>
                <a:stretch>
                  <a:fillRect/>
                </a:stretch>
              </p:blipFill>
              <p:spPr>
                <a:xfrm>
                  <a:off x="11556293" y="6467813"/>
                  <a:ext cx="25920" cy="28440"/>
                </a:xfrm>
                <a:prstGeom prst="rect">
                  <a:avLst/>
                </a:prstGeom>
              </p:spPr>
            </p:pic>
          </mc:Fallback>
        </mc:AlternateContent>
      </p:grpSp>
      <mc:AlternateContent xmlns:mc="http://schemas.openxmlformats.org/markup-compatibility/2006" xmlns:p14="http://schemas.microsoft.com/office/powerpoint/2010/main">
        <mc:Choice Requires="p14">
          <p:contentPart p14:bwMode="auto" r:id="rId21">
            <p14:nvContentPartPr>
              <p14:cNvPr id="37" name="Ink 36">
                <a:extLst>
                  <a:ext uri="{FF2B5EF4-FFF2-40B4-BE49-F238E27FC236}">
                    <a16:creationId xmlns:a16="http://schemas.microsoft.com/office/drawing/2014/main" id="{794BCE7D-36E0-4E27-8AA5-0EE52CE4F357}"/>
                  </a:ext>
                </a:extLst>
              </p14:cNvPr>
              <p14:cNvContentPartPr/>
              <p14:nvPr/>
            </p14:nvContentPartPr>
            <p14:xfrm>
              <a:off x="3147413" y="2438333"/>
              <a:ext cx="2059560" cy="471240"/>
            </p14:xfrm>
          </p:contentPart>
        </mc:Choice>
        <mc:Fallback xmlns="">
          <p:pic>
            <p:nvPicPr>
              <p:cNvPr id="37" name="Ink 36">
                <a:extLst>
                  <a:ext uri="{FF2B5EF4-FFF2-40B4-BE49-F238E27FC236}">
                    <a16:creationId xmlns:a16="http://schemas.microsoft.com/office/drawing/2014/main" id="{794BCE7D-36E0-4E27-8AA5-0EE52CE4F357}"/>
                  </a:ext>
                </a:extLst>
              </p:cNvPr>
              <p:cNvPicPr/>
              <p:nvPr/>
            </p:nvPicPr>
            <p:blipFill>
              <a:blip r:embed="rId22"/>
              <a:stretch>
                <a:fillRect/>
              </a:stretch>
            </p:blipFill>
            <p:spPr>
              <a:xfrm>
                <a:off x="3138773" y="2429333"/>
                <a:ext cx="2077200" cy="488880"/>
              </a:xfrm>
              <a:prstGeom prst="rect">
                <a:avLst/>
              </a:prstGeom>
            </p:spPr>
          </p:pic>
        </mc:Fallback>
      </mc:AlternateContent>
      <mc:AlternateContent xmlns:mc="http://schemas.openxmlformats.org/markup-compatibility/2006" xmlns:p14="http://schemas.microsoft.com/office/powerpoint/2010/main">
        <mc:Choice Requires="p14">
          <p:contentPart p14:bwMode="auto" r:id="rId23">
            <p14:nvContentPartPr>
              <p14:cNvPr id="38" name="Ink 37">
                <a:extLst>
                  <a:ext uri="{FF2B5EF4-FFF2-40B4-BE49-F238E27FC236}">
                    <a16:creationId xmlns:a16="http://schemas.microsoft.com/office/drawing/2014/main" id="{603D1B31-16A7-A9BB-8255-D44B8E3FD4A3}"/>
                  </a:ext>
                </a:extLst>
              </p14:cNvPr>
              <p14:cNvContentPartPr/>
              <p14:nvPr/>
            </p14:nvContentPartPr>
            <p14:xfrm>
              <a:off x="3000893" y="3183173"/>
              <a:ext cx="2460240" cy="1249920"/>
            </p14:xfrm>
          </p:contentPart>
        </mc:Choice>
        <mc:Fallback xmlns="">
          <p:pic>
            <p:nvPicPr>
              <p:cNvPr id="38" name="Ink 37">
                <a:extLst>
                  <a:ext uri="{FF2B5EF4-FFF2-40B4-BE49-F238E27FC236}">
                    <a16:creationId xmlns:a16="http://schemas.microsoft.com/office/drawing/2014/main" id="{603D1B31-16A7-A9BB-8255-D44B8E3FD4A3}"/>
                  </a:ext>
                </a:extLst>
              </p:cNvPr>
              <p:cNvPicPr/>
              <p:nvPr/>
            </p:nvPicPr>
            <p:blipFill>
              <a:blip r:embed="rId24"/>
              <a:stretch>
                <a:fillRect/>
              </a:stretch>
            </p:blipFill>
            <p:spPr>
              <a:xfrm>
                <a:off x="2992253" y="3174533"/>
                <a:ext cx="2477880" cy="1267560"/>
              </a:xfrm>
              <a:prstGeom prst="rect">
                <a:avLst/>
              </a:prstGeom>
            </p:spPr>
          </p:pic>
        </mc:Fallback>
      </mc:AlternateContent>
      <mc:AlternateContent xmlns:mc="http://schemas.openxmlformats.org/markup-compatibility/2006" xmlns:p14="http://schemas.microsoft.com/office/powerpoint/2010/main">
        <mc:Choice Requires="p14">
          <p:contentPart p14:bwMode="auto" r:id="rId25">
            <p14:nvContentPartPr>
              <p14:cNvPr id="39" name="Ink 38">
                <a:extLst>
                  <a:ext uri="{FF2B5EF4-FFF2-40B4-BE49-F238E27FC236}">
                    <a16:creationId xmlns:a16="http://schemas.microsoft.com/office/drawing/2014/main" id="{2724ADE4-17EC-4567-F45B-647CA41D5CD9}"/>
                  </a:ext>
                </a:extLst>
              </p14:cNvPr>
              <p14:cNvContentPartPr/>
              <p14:nvPr/>
            </p14:nvContentPartPr>
            <p14:xfrm>
              <a:off x="5970893" y="4834133"/>
              <a:ext cx="540360" cy="469080"/>
            </p14:xfrm>
          </p:contentPart>
        </mc:Choice>
        <mc:Fallback xmlns="">
          <p:pic>
            <p:nvPicPr>
              <p:cNvPr id="39" name="Ink 38">
                <a:extLst>
                  <a:ext uri="{FF2B5EF4-FFF2-40B4-BE49-F238E27FC236}">
                    <a16:creationId xmlns:a16="http://schemas.microsoft.com/office/drawing/2014/main" id="{2724ADE4-17EC-4567-F45B-647CA41D5CD9}"/>
                  </a:ext>
                </a:extLst>
              </p:cNvPr>
              <p:cNvPicPr/>
              <p:nvPr/>
            </p:nvPicPr>
            <p:blipFill>
              <a:blip r:embed="rId26"/>
              <a:stretch>
                <a:fillRect/>
              </a:stretch>
            </p:blipFill>
            <p:spPr>
              <a:xfrm>
                <a:off x="5961893" y="4825493"/>
                <a:ext cx="558000" cy="486720"/>
              </a:xfrm>
              <a:prstGeom prst="rect">
                <a:avLst/>
              </a:prstGeom>
            </p:spPr>
          </p:pic>
        </mc:Fallback>
      </mc:AlternateContent>
      <mc:AlternateContent xmlns:mc="http://schemas.openxmlformats.org/markup-compatibility/2006" xmlns:p14="http://schemas.microsoft.com/office/powerpoint/2010/main">
        <mc:Choice Requires="p14">
          <p:contentPart p14:bwMode="auto" r:id="rId27">
            <p14:nvContentPartPr>
              <p14:cNvPr id="40" name="Ink 39">
                <a:extLst>
                  <a:ext uri="{FF2B5EF4-FFF2-40B4-BE49-F238E27FC236}">
                    <a16:creationId xmlns:a16="http://schemas.microsoft.com/office/drawing/2014/main" id="{38ED1E26-A599-1879-6533-A1C7959E72DA}"/>
                  </a:ext>
                </a:extLst>
              </p14:cNvPr>
              <p14:cNvContentPartPr/>
              <p14:nvPr/>
            </p14:nvContentPartPr>
            <p14:xfrm>
              <a:off x="11709293" y="519533"/>
              <a:ext cx="299520" cy="462960"/>
            </p14:xfrm>
          </p:contentPart>
        </mc:Choice>
        <mc:Fallback xmlns="">
          <p:pic>
            <p:nvPicPr>
              <p:cNvPr id="40" name="Ink 39">
                <a:extLst>
                  <a:ext uri="{FF2B5EF4-FFF2-40B4-BE49-F238E27FC236}">
                    <a16:creationId xmlns:a16="http://schemas.microsoft.com/office/drawing/2014/main" id="{38ED1E26-A599-1879-6533-A1C7959E72DA}"/>
                  </a:ext>
                </a:extLst>
              </p:cNvPr>
              <p:cNvPicPr/>
              <p:nvPr/>
            </p:nvPicPr>
            <p:blipFill>
              <a:blip r:embed="rId28"/>
              <a:stretch>
                <a:fillRect/>
              </a:stretch>
            </p:blipFill>
            <p:spPr>
              <a:xfrm>
                <a:off x="11700293" y="510533"/>
                <a:ext cx="317160" cy="480600"/>
              </a:xfrm>
              <a:prstGeom prst="rect">
                <a:avLst/>
              </a:prstGeom>
            </p:spPr>
          </p:pic>
        </mc:Fallback>
      </mc:AlternateContent>
      <mc:AlternateContent xmlns:mc="http://schemas.openxmlformats.org/markup-compatibility/2006" xmlns:p14="http://schemas.microsoft.com/office/powerpoint/2010/main">
        <mc:Choice Requires="p14">
          <p:contentPart p14:bwMode="auto" r:id="rId29">
            <p14:nvContentPartPr>
              <p14:cNvPr id="41" name="Ink 40">
                <a:extLst>
                  <a:ext uri="{FF2B5EF4-FFF2-40B4-BE49-F238E27FC236}">
                    <a16:creationId xmlns:a16="http://schemas.microsoft.com/office/drawing/2014/main" id="{00B25F24-D434-D3C6-1678-9D397D6E75DD}"/>
                  </a:ext>
                </a:extLst>
              </p14:cNvPr>
              <p14:cNvContentPartPr/>
              <p14:nvPr/>
            </p14:nvContentPartPr>
            <p14:xfrm>
              <a:off x="8149613" y="89333"/>
              <a:ext cx="37800" cy="97200"/>
            </p14:xfrm>
          </p:contentPart>
        </mc:Choice>
        <mc:Fallback xmlns="">
          <p:pic>
            <p:nvPicPr>
              <p:cNvPr id="41" name="Ink 40">
                <a:extLst>
                  <a:ext uri="{FF2B5EF4-FFF2-40B4-BE49-F238E27FC236}">
                    <a16:creationId xmlns:a16="http://schemas.microsoft.com/office/drawing/2014/main" id="{00B25F24-D434-D3C6-1678-9D397D6E75DD}"/>
                  </a:ext>
                </a:extLst>
              </p:cNvPr>
              <p:cNvPicPr/>
              <p:nvPr/>
            </p:nvPicPr>
            <p:blipFill>
              <a:blip r:embed="rId30"/>
              <a:stretch>
                <a:fillRect/>
              </a:stretch>
            </p:blipFill>
            <p:spPr>
              <a:xfrm>
                <a:off x="8140613" y="80693"/>
                <a:ext cx="55440" cy="114840"/>
              </a:xfrm>
              <a:prstGeom prst="rect">
                <a:avLst/>
              </a:prstGeom>
            </p:spPr>
          </p:pic>
        </mc:Fallback>
      </mc:AlternateContent>
      <p:pic>
        <p:nvPicPr>
          <p:cNvPr id="43" name="Graphic 42" descr="Crawl">
            <a:extLst>
              <a:ext uri="{FF2B5EF4-FFF2-40B4-BE49-F238E27FC236}">
                <a16:creationId xmlns:a16="http://schemas.microsoft.com/office/drawing/2014/main" id="{13697195-4D15-EE15-03C7-3FA405BF03E2}"/>
              </a:ext>
            </a:extLst>
          </p:cNvPr>
          <p:cNvPicPr>
            <a:picLocks noChangeAspect="1"/>
          </p:cNvPicPr>
          <p:nvPr/>
        </p:nvPicPr>
        <p:blipFill>
          <a:blip r:embed="rId31">
            <a:extLst>
              <a:ext uri="{96DAC541-7B7A-43D3-8B79-37D633B846F1}">
                <asvg:svgBlip xmlns:asvg="http://schemas.microsoft.com/office/drawing/2016/SVG/main" r:embed="rId32"/>
              </a:ext>
            </a:extLst>
          </a:blip>
          <a:stretch>
            <a:fillRect/>
          </a:stretch>
        </p:blipFill>
        <p:spPr>
          <a:xfrm>
            <a:off x="1844880" y="3919733"/>
            <a:ext cx="914400" cy="914400"/>
          </a:xfrm>
          <a:prstGeom prst="rect">
            <a:avLst/>
          </a:prstGeom>
        </p:spPr>
      </p:pic>
      <p:sp>
        <p:nvSpPr>
          <p:cNvPr id="4" name="Slide Number Placeholder 3">
            <a:extLst>
              <a:ext uri="{FF2B5EF4-FFF2-40B4-BE49-F238E27FC236}">
                <a16:creationId xmlns:a16="http://schemas.microsoft.com/office/drawing/2014/main" id="{F3BB0022-1E22-7E03-B137-31CD7D84EE0C}"/>
              </a:ext>
            </a:extLst>
          </p:cNvPr>
          <p:cNvSpPr>
            <a:spLocks noGrp="1"/>
          </p:cNvSpPr>
          <p:nvPr>
            <p:ph type="sldNum" sz="quarter" idx="12"/>
          </p:nvPr>
        </p:nvSpPr>
        <p:spPr/>
        <p:txBody>
          <a:bodyPr/>
          <a:lstStyle/>
          <a:p>
            <a:fld id="{4FAB73BC-B049-4115-A692-8D63A059BFB8}" type="slidenum">
              <a:rPr lang="en-US" smtClean="0"/>
              <a:pPr/>
              <a:t>6</a:t>
            </a:fld>
            <a:endParaRPr lang="en-US" dirty="0"/>
          </a:p>
        </p:txBody>
      </p:sp>
    </p:spTree>
    <p:extLst>
      <p:ext uri="{BB962C8B-B14F-4D97-AF65-F5344CB8AC3E}">
        <p14:creationId xmlns:p14="http://schemas.microsoft.com/office/powerpoint/2010/main" val="574192419"/>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9AFC06-EA97-F994-E893-E583E92695E1}"/>
              </a:ext>
            </a:extLst>
          </p:cNvPr>
          <p:cNvSpPr>
            <a:spLocks noGrp="1"/>
          </p:cNvSpPr>
          <p:nvPr>
            <p:ph type="title"/>
          </p:nvPr>
        </p:nvSpPr>
        <p:spPr>
          <a:xfrm>
            <a:off x="603504" y="385591"/>
            <a:ext cx="10780776" cy="881349"/>
          </a:xfrm>
        </p:spPr>
        <p:txBody>
          <a:bodyPr>
            <a:normAutofit/>
          </a:bodyPr>
          <a:lstStyle/>
          <a:p>
            <a:r>
              <a:rPr lang="hi-IN" sz="6000" dirty="0">
                <a:latin typeface="Nirmala Text" panose="020B0502040204020203" pitchFamily="34" charset="0"/>
                <a:ea typeface="Nirmala Text" panose="020B0502040204020203" pitchFamily="34" charset="0"/>
                <a:cs typeface="Nirmala Text" panose="020B0502040204020203" pitchFamily="34" charset="0"/>
              </a:rPr>
              <a:t>सभी लोगों के लिए प्रार्थना करें</a:t>
            </a:r>
            <a:endParaRPr lang="en-GB" sz="6000" dirty="0">
              <a:latin typeface="Nirmala Text" panose="020B0502040204020203" pitchFamily="34" charset="0"/>
              <a:ea typeface="Nirmala Text" panose="020B0502040204020203" pitchFamily="34" charset="0"/>
              <a:cs typeface="Nirmala Text" panose="020B0502040204020203" pitchFamily="34" charset="0"/>
            </a:endParaRPr>
          </a:p>
        </p:txBody>
      </p:sp>
      <p:sp>
        <p:nvSpPr>
          <p:cNvPr id="3" name="Text Placeholder 2">
            <a:extLst>
              <a:ext uri="{FF2B5EF4-FFF2-40B4-BE49-F238E27FC236}">
                <a16:creationId xmlns:a16="http://schemas.microsoft.com/office/drawing/2014/main" id="{2588EC0A-852A-8603-983E-8DDDED025034}"/>
              </a:ext>
            </a:extLst>
          </p:cNvPr>
          <p:cNvSpPr>
            <a:spLocks noGrp="1"/>
          </p:cNvSpPr>
          <p:nvPr>
            <p:ph type="body" idx="1"/>
          </p:nvPr>
        </p:nvSpPr>
        <p:spPr>
          <a:xfrm>
            <a:off x="770666" y="5390285"/>
            <a:ext cx="10650667" cy="977463"/>
          </a:xfrm>
        </p:spPr>
        <p:txBody>
          <a:bodyPr>
            <a:normAutofit/>
          </a:bodyPr>
          <a:lstStyle/>
          <a:p>
            <a:r>
              <a:rPr lang="en-GB" sz="4400" dirty="0">
                <a:latin typeface="Nirmala Text" panose="020B0502040204020203" pitchFamily="34" charset="0"/>
                <a:ea typeface="Nirmala Text" panose="020B0502040204020203" pitchFamily="34" charset="0"/>
                <a:cs typeface="Nirmala Text" panose="020B0502040204020203" pitchFamily="34" charset="0"/>
              </a:rPr>
              <a:t>1 </a:t>
            </a:r>
            <a:r>
              <a:rPr lang="hi-IN" sz="4400" dirty="0">
                <a:latin typeface="Nirmala Text" panose="020B0502040204020203" pitchFamily="34" charset="0"/>
                <a:ea typeface="Nirmala Text" panose="020B0502040204020203" pitchFamily="34" charset="0"/>
                <a:cs typeface="Nirmala Text" panose="020B0502040204020203" pitchFamily="34" charset="0"/>
              </a:rPr>
              <a:t>तीमुथियुस</a:t>
            </a:r>
            <a:r>
              <a:rPr lang="en-GB" sz="4400" dirty="0">
                <a:latin typeface="Nirmala Text" panose="020B0502040204020203" pitchFamily="34" charset="0"/>
                <a:ea typeface="Nirmala Text" panose="020B0502040204020203" pitchFamily="34" charset="0"/>
                <a:cs typeface="Nirmala Text" panose="020B0502040204020203" pitchFamily="34" charset="0"/>
              </a:rPr>
              <a:t> 2:1-4</a:t>
            </a:r>
          </a:p>
        </p:txBody>
      </p:sp>
      <p:sp>
        <p:nvSpPr>
          <p:cNvPr id="4" name="Slide Number Placeholder 3">
            <a:extLst>
              <a:ext uri="{FF2B5EF4-FFF2-40B4-BE49-F238E27FC236}">
                <a16:creationId xmlns:a16="http://schemas.microsoft.com/office/drawing/2014/main" id="{92431856-6D3A-8C5E-3222-C8427600A195}"/>
              </a:ext>
            </a:extLst>
          </p:cNvPr>
          <p:cNvSpPr>
            <a:spLocks noGrp="1"/>
          </p:cNvSpPr>
          <p:nvPr>
            <p:ph type="sldNum" sz="quarter" idx="12"/>
          </p:nvPr>
        </p:nvSpPr>
        <p:spPr/>
        <p:txBody>
          <a:bodyPr/>
          <a:lstStyle/>
          <a:p>
            <a:fld id="{4FAB73BC-B049-4115-A692-8D63A059BFB8}" type="slidenum">
              <a:rPr lang="en-US" smtClean="0"/>
              <a:pPr/>
              <a:t>60</a:t>
            </a:fld>
            <a:endParaRPr lang="en-US" dirty="0"/>
          </a:p>
        </p:txBody>
      </p:sp>
      <p:sp>
        <p:nvSpPr>
          <p:cNvPr id="5" name="Text Placeholder 2">
            <a:extLst>
              <a:ext uri="{FF2B5EF4-FFF2-40B4-BE49-F238E27FC236}">
                <a16:creationId xmlns:a16="http://schemas.microsoft.com/office/drawing/2014/main" id="{716A0A2D-48C6-49DC-3CCE-965FE91D8EE1}"/>
              </a:ext>
            </a:extLst>
          </p:cNvPr>
          <p:cNvSpPr txBox="1">
            <a:spLocks/>
          </p:cNvSpPr>
          <p:nvPr/>
        </p:nvSpPr>
        <p:spPr>
          <a:xfrm>
            <a:off x="733613" y="1961285"/>
            <a:ext cx="10650667" cy="3256174"/>
          </a:xfrm>
          <a:prstGeom prst="rect">
            <a:avLst/>
          </a:prstGeom>
        </p:spPr>
        <p:txBody>
          <a:bodyPr vert="horz" lIns="91440" tIns="45720" rIns="91440" bIns="45720" rtlCol="0" anchor="t">
            <a:normAutofit fontScale="92500" lnSpcReduction="20000"/>
          </a:bodyPr>
          <a:lstStyle>
            <a:lvl1pPr marL="0" indent="0" algn="l" defTabSz="914400" rtl="0" eaLnBrk="1" latinLnBrk="0" hangingPunct="1">
              <a:lnSpc>
                <a:spcPct val="85000"/>
              </a:lnSpc>
              <a:spcBef>
                <a:spcPts val="1300"/>
              </a:spcBef>
              <a:buFont typeface="Arial" pitchFamily="34" charset="0"/>
              <a:buNone/>
              <a:defRPr sz="3200" kern="1200">
                <a:solidFill>
                  <a:schemeClr val="tx1"/>
                </a:solidFill>
                <a:latin typeface="+mj-lt"/>
                <a:ea typeface="+mn-ea"/>
                <a:cs typeface="+mn-cs"/>
              </a:defRPr>
            </a:lvl1pPr>
            <a:lvl2pPr marL="457200" indent="0" algn="l" defTabSz="914400" rtl="0" eaLnBrk="1" latinLnBrk="0" hangingPunct="1">
              <a:lnSpc>
                <a:spcPct val="85000"/>
              </a:lnSpc>
              <a:spcBef>
                <a:spcPts val="600"/>
              </a:spcBef>
              <a:buFont typeface="Arial" pitchFamily="34" charset="0"/>
              <a:buNone/>
              <a:defRPr sz="1800" kern="1200">
                <a:solidFill>
                  <a:schemeClr val="tx1">
                    <a:tint val="75000"/>
                  </a:schemeClr>
                </a:solidFill>
                <a:latin typeface="+mn-lt"/>
                <a:ea typeface="+mn-ea"/>
                <a:cs typeface="+mn-cs"/>
              </a:defRPr>
            </a:lvl2pPr>
            <a:lvl3pPr marL="914400" indent="0" algn="l" defTabSz="914400" rtl="0" eaLnBrk="1" latinLnBrk="0" hangingPunct="1">
              <a:lnSpc>
                <a:spcPct val="85000"/>
              </a:lnSpc>
              <a:spcBef>
                <a:spcPts val="600"/>
              </a:spcBef>
              <a:buFont typeface="Arial" pitchFamily="34" charset="0"/>
              <a:buNone/>
              <a:defRPr sz="1600" i="1" kern="1200">
                <a:solidFill>
                  <a:schemeClr val="tx1">
                    <a:tint val="75000"/>
                  </a:schemeClr>
                </a:solidFill>
                <a:latin typeface="+mn-lt"/>
                <a:ea typeface="+mn-ea"/>
                <a:cs typeface="+mn-cs"/>
              </a:defRPr>
            </a:lvl3pPr>
            <a:lvl4pPr marL="1371600" indent="0" algn="l" defTabSz="914400" rtl="0" eaLnBrk="1" latinLnBrk="0" hangingPunct="1">
              <a:lnSpc>
                <a:spcPct val="85000"/>
              </a:lnSpc>
              <a:spcBef>
                <a:spcPts val="600"/>
              </a:spcBef>
              <a:buFont typeface="Arial" pitchFamily="34" charset="0"/>
              <a:buNone/>
              <a:defRPr sz="1400" kern="1200">
                <a:solidFill>
                  <a:schemeClr val="tx1">
                    <a:tint val="75000"/>
                  </a:schemeClr>
                </a:solidFill>
                <a:latin typeface="+mn-lt"/>
                <a:ea typeface="+mn-ea"/>
                <a:cs typeface="+mn-cs"/>
              </a:defRPr>
            </a:lvl4pPr>
            <a:lvl5pPr marL="1828800" indent="0" algn="l" defTabSz="914400" rtl="0" eaLnBrk="1" latinLnBrk="0" hangingPunct="1">
              <a:lnSpc>
                <a:spcPct val="85000"/>
              </a:lnSpc>
              <a:spcBef>
                <a:spcPts val="600"/>
              </a:spcBef>
              <a:buFont typeface="Arial" pitchFamily="34" charset="0"/>
              <a:buNone/>
              <a:defRPr sz="1400" kern="1200">
                <a:solidFill>
                  <a:schemeClr val="tx1">
                    <a:tint val="75000"/>
                  </a:schemeClr>
                </a:solidFill>
                <a:latin typeface="+mn-lt"/>
                <a:ea typeface="+mn-ea"/>
                <a:cs typeface="+mn-cs"/>
              </a:defRPr>
            </a:lvl5pPr>
            <a:lvl6pPr marL="2286000" indent="0" algn="l" defTabSz="914400" rtl="0" eaLnBrk="1" latinLnBrk="0" hangingPunct="1">
              <a:lnSpc>
                <a:spcPct val="85000"/>
              </a:lnSpc>
              <a:spcBef>
                <a:spcPts val="600"/>
              </a:spcBef>
              <a:buFont typeface="Arial" pitchFamily="34" charset="0"/>
              <a:buNone/>
              <a:defRPr sz="1400" kern="1200">
                <a:solidFill>
                  <a:schemeClr val="tx1">
                    <a:tint val="75000"/>
                  </a:schemeClr>
                </a:solidFill>
                <a:latin typeface="+mn-lt"/>
                <a:ea typeface="+mn-ea"/>
                <a:cs typeface="+mn-cs"/>
              </a:defRPr>
            </a:lvl6pPr>
            <a:lvl7pPr marL="2743200" indent="0" algn="l" defTabSz="914400" rtl="0" eaLnBrk="1" latinLnBrk="0" hangingPunct="1">
              <a:lnSpc>
                <a:spcPct val="85000"/>
              </a:lnSpc>
              <a:spcBef>
                <a:spcPts val="600"/>
              </a:spcBef>
              <a:buFont typeface="Arial" pitchFamily="34" charset="0"/>
              <a:buNone/>
              <a:defRPr sz="1400" kern="1200">
                <a:solidFill>
                  <a:schemeClr val="tx1">
                    <a:tint val="75000"/>
                  </a:schemeClr>
                </a:solidFill>
                <a:latin typeface="+mn-lt"/>
                <a:ea typeface="+mn-ea"/>
                <a:cs typeface="+mn-cs"/>
              </a:defRPr>
            </a:lvl7pPr>
            <a:lvl8pPr marL="3200400" indent="0" algn="l" defTabSz="914400" rtl="0" eaLnBrk="1" latinLnBrk="0" hangingPunct="1">
              <a:lnSpc>
                <a:spcPct val="85000"/>
              </a:lnSpc>
              <a:spcBef>
                <a:spcPts val="600"/>
              </a:spcBef>
              <a:buFont typeface="Arial" pitchFamily="34" charset="0"/>
              <a:buNone/>
              <a:defRPr sz="1400" kern="1200">
                <a:solidFill>
                  <a:schemeClr val="tx1">
                    <a:tint val="75000"/>
                  </a:schemeClr>
                </a:solidFill>
                <a:latin typeface="+mn-lt"/>
                <a:ea typeface="+mn-ea"/>
                <a:cs typeface="+mn-cs"/>
              </a:defRPr>
            </a:lvl8pPr>
            <a:lvl9pPr marL="3657600" indent="0" algn="l" defTabSz="914400" rtl="0" eaLnBrk="1" latinLnBrk="0" hangingPunct="1">
              <a:lnSpc>
                <a:spcPct val="85000"/>
              </a:lnSpc>
              <a:spcBef>
                <a:spcPts val="600"/>
              </a:spcBef>
              <a:buFont typeface="Arial" pitchFamily="34" charset="0"/>
              <a:buNone/>
              <a:defRPr sz="1400" kern="1200">
                <a:solidFill>
                  <a:schemeClr val="tx1">
                    <a:tint val="75000"/>
                  </a:schemeClr>
                </a:solidFill>
                <a:latin typeface="+mn-lt"/>
                <a:ea typeface="+mn-ea"/>
                <a:cs typeface="+mn-cs"/>
              </a:defRPr>
            </a:lvl9pPr>
          </a:lstStyle>
          <a:p>
            <a:pPr>
              <a:lnSpc>
                <a:spcPct val="110000"/>
              </a:lnSpc>
            </a:pPr>
            <a:r>
              <a:rPr lang="hi-IN" sz="4400" dirty="0">
                <a:latin typeface="Nirmala Text" panose="020B0502040204020203" pitchFamily="34" charset="0"/>
                <a:ea typeface="Nirmala Text" panose="020B0502040204020203" pitchFamily="34" charset="0"/>
                <a:cs typeface="Nirmala Text" panose="020B0502040204020203" pitchFamily="34" charset="0"/>
              </a:rPr>
              <a:t>अब मैं सबसे पहले यह आग्रह करता हूँ कि विनती, और प्रार्थना, और निवेदन, और धन्यवाद सब मनुष्यों के लिये किए जाएँ</a:t>
            </a:r>
            <a:r>
              <a:rPr lang="en-GB" sz="4400" dirty="0">
                <a:latin typeface="Nirmala Text" panose="020B0502040204020203" pitchFamily="34" charset="0"/>
                <a:ea typeface="Nirmala Text" panose="020B0502040204020203" pitchFamily="34" charset="0"/>
                <a:cs typeface="Nirmala Text" panose="020B0502040204020203" pitchFamily="34" charset="0"/>
              </a:rPr>
              <a:t>…</a:t>
            </a:r>
          </a:p>
          <a:p>
            <a:pPr>
              <a:lnSpc>
                <a:spcPct val="110000"/>
              </a:lnSpc>
            </a:pPr>
            <a:r>
              <a:rPr lang="hi-IN" sz="4400" dirty="0">
                <a:latin typeface="Nirmala Text" panose="020B0502040204020203" pitchFamily="34" charset="0"/>
                <a:ea typeface="Nirmala Text" panose="020B0502040204020203" pitchFamily="34" charset="0"/>
                <a:cs typeface="Nirmala Text" panose="020B0502040204020203" pitchFamily="34" charset="0"/>
              </a:rPr>
              <a:t>परमेश्वर</a:t>
            </a:r>
            <a:r>
              <a:rPr lang="en-GB" sz="4400" dirty="0">
                <a:latin typeface="Nirmala Text" panose="020B0502040204020203" pitchFamily="34" charset="0"/>
                <a:ea typeface="Nirmala Text" panose="020B0502040204020203" pitchFamily="34" charset="0"/>
                <a:cs typeface="Nirmala Text" panose="020B0502040204020203" pitchFamily="34" charset="0"/>
              </a:rPr>
              <a:t>… </a:t>
            </a:r>
            <a:r>
              <a:rPr lang="hi-IN" sz="4400" dirty="0">
                <a:latin typeface="Nirmala Text" panose="020B0502040204020203" pitchFamily="34" charset="0"/>
                <a:ea typeface="Nirmala Text" panose="020B0502040204020203" pitchFamily="34" charset="0"/>
                <a:cs typeface="Nirmala Text" panose="020B0502040204020203" pitchFamily="34" charset="0"/>
              </a:rPr>
              <a:t>यह चाहता है कि सब मनुष्यों का उद्धार हो, और वे सत्य को भली भाँति पहचान लें।</a:t>
            </a:r>
            <a:endParaRPr lang="en-GB" sz="4400" dirty="0">
              <a:latin typeface="Nirmala Text" panose="020B0502040204020203" pitchFamily="34" charset="0"/>
              <a:ea typeface="Nirmala Text" panose="020B0502040204020203" pitchFamily="34" charset="0"/>
              <a:cs typeface="Nirmala Text" panose="020B0502040204020203" pitchFamily="34" charset="0"/>
            </a:endParaRPr>
          </a:p>
        </p:txBody>
      </p:sp>
    </p:spTree>
    <p:extLst>
      <p:ext uri="{BB962C8B-B14F-4D97-AF65-F5344CB8AC3E}">
        <p14:creationId xmlns:p14="http://schemas.microsoft.com/office/powerpoint/2010/main" val="541388131"/>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9AFC06-EA97-F994-E893-E583E92695E1}"/>
              </a:ext>
            </a:extLst>
          </p:cNvPr>
          <p:cNvSpPr>
            <a:spLocks noGrp="1"/>
          </p:cNvSpPr>
          <p:nvPr>
            <p:ph type="title"/>
          </p:nvPr>
        </p:nvSpPr>
        <p:spPr>
          <a:xfrm>
            <a:off x="603504" y="385591"/>
            <a:ext cx="10780776" cy="881349"/>
          </a:xfrm>
        </p:spPr>
        <p:txBody>
          <a:bodyPr>
            <a:normAutofit/>
          </a:bodyPr>
          <a:lstStyle/>
          <a:p>
            <a:r>
              <a:rPr lang="hi-IN" sz="6000" dirty="0">
                <a:latin typeface="Nirmala Text" panose="020B0502040204020203" pitchFamily="34" charset="0"/>
                <a:ea typeface="Nirmala Text" panose="020B0502040204020203" pitchFamily="34" charset="0"/>
                <a:cs typeface="Nirmala Text" panose="020B0502040204020203" pitchFamily="34" charset="0"/>
              </a:rPr>
              <a:t>दूसरों को यीशु के बारे में बताएं</a:t>
            </a:r>
            <a:endParaRPr lang="en-GB" sz="6000" dirty="0">
              <a:latin typeface="Nirmala Text" panose="020B0502040204020203" pitchFamily="34" charset="0"/>
              <a:ea typeface="Nirmala Text" panose="020B0502040204020203" pitchFamily="34" charset="0"/>
              <a:cs typeface="Nirmala Text" panose="020B0502040204020203" pitchFamily="34" charset="0"/>
            </a:endParaRPr>
          </a:p>
        </p:txBody>
      </p:sp>
      <p:sp>
        <p:nvSpPr>
          <p:cNvPr id="3" name="Text Placeholder 2">
            <a:extLst>
              <a:ext uri="{FF2B5EF4-FFF2-40B4-BE49-F238E27FC236}">
                <a16:creationId xmlns:a16="http://schemas.microsoft.com/office/drawing/2014/main" id="{2588EC0A-852A-8603-983E-8DDDED025034}"/>
              </a:ext>
            </a:extLst>
          </p:cNvPr>
          <p:cNvSpPr>
            <a:spLocks noGrp="1"/>
          </p:cNvSpPr>
          <p:nvPr>
            <p:ph type="body" idx="1"/>
          </p:nvPr>
        </p:nvSpPr>
        <p:spPr>
          <a:xfrm>
            <a:off x="770666" y="5390285"/>
            <a:ext cx="10650667" cy="977463"/>
          </a:xfrm>
        </p:spPr>
        <p:txBody>
          <a:bodyPr>
            <a:normAutofit/>
          </a:bodyPr>
          <a:lstStyle/>
          <a:p>
            <a:r>
              <a:rPr lang="hi-IN" sz="4400" dirty="0">
                <a:latin typeface="Nirmala Text" panose="020B0502040204020203" pitchFamily="34" charset="0"/>
                <a:ea typeface="Nirmala Text" panose="020B0502040204020203" pitchFamily="34" charset="0"/>
                <a:cs typeface="Nirmala Text" panose="020B0502040204020203" pitchFamily="34" charset="0"/>
              </a:rPr>
              <a:t>मत्ती</a:t>
            </a:r>
            <a:r>
              <a:rPr lang="en-GB" sz="4400" dirty="0">
                <a:latin typeface="Nirmala Text" panose="020B0502040204020203" pitchFamily="34" charset="0"/>
                <a:ea typeface="Nirmala Text" panose="020B0502040204020203" pitchFamily="34" charset="0"/>
                <a:cs typeface="Nirmala Text" panose="020B0502040204020203" pitchFamily="34" charset="0"/>
              </a:rPr>
              <a:t> 5:16</a:t>
            </a:r>
          </a:p>
        </p:txBody>
      </p:sp>
      <p:sp>
        <p:nvSpPr>
          <p:cNvPr id="4" name="Slide Number Placeholder 3">
            <a:extLst>
              <a:ext uri="{FF2B5EF4-FFF2-40B4-BE49-F238E27FC236}">
                <a16:creationId xmlns:a16="http://schemas.microsoft.com/office/drawing/2014/main" id="{92431856-6D3A-8C5E-3222-C8427600A195}"/>
              </a:ext>
            </a:extLst>
          </p:cNvPr>
          <p:cNvSpPr>
            <a:spLocks noGrp="1"/>
          </p:cNvSpPr>
          <p:nvPr>
            <p:ph type="sldNum" sz="quarter" idx="12"/>
          </p:nvPr>
        </p:nvSpPr>
        <p:spPr/>
        <p:txBody>
          <a:bodyPr/>
          <a:lstStyle/>
          <a:p>
            <a:fld id="{4FAB73BC-B049-4115-A692-8D63A059BFB8}" type="slidenum">
              <a:rPr lang="en-US" smtClean="0"/>
              <a:pPr/>
              <a:t>61</a:t>
            </a:fld>
            <a:endParaRPr lang="en-US" dirty="0"/>
          </a:p>
        </p:txBody>
      </p:sp>
      <p:sp>
        <p:nvSpPr>
          <p:cNvPr id="5" name="Text Placeholder 2">
            <a:extLst>
              <a:ext uri="{FF2B5EF4-FFF2-40B4-BE49-F238E27FC236}">
                <a16:creationId xmlns:a16="http://schemas.microsoft.com/office/drawing/2014/main" id="{716A0A2D-48C6-49DC-3CCE-965FE91D8EE1}"/>
              </a:ext>
            </a:extLst>
          </p:cNvPr>
          <p:cNvSpPr txBox="1">
            <a:spLocks/>
          </p:cNvSpPr>
          <p:nvPr/>
        </p:nvSpPr>
        <p:spPr>
          <a:xfrm>
            <a:off x="733613" y="1961285"/>
            <a:ext cx="10650667" cy="2932448"/>
          </a:xfrm>
          <a:prstGeom prst="rect">
            <a:avLst/>
          </a:prstGeom>
        </p:spPr>
        <p:txBody>
          <a:bodyPr vert="horz" lIns="91440" tIns="45720" rIns="91440" bIns="45720" rtlCol="0" anchor="t">
            <a:normAutofit/>
          </a:bodyPr>
          <a:lstStyle>
            <a:lvl1pPr marL="0" indent="0" algn="l" defTabSz="914400" rtl="0" eaLnBrk="1" latinLnBrk="0" hangingPunct="1">
              <a:lnSpc>
                <a:spcPct val="85000"/>
              </a:lnSpc>
              <a:spcBef>
                <a:spcPts val="1300"/>
              </a:spcBef>
              <a:buFont typeface="Arial" pitchFamily="34" charset="0"/>
              <a:buNone/>
              <a:defRPr sz="3200" kern="1200">
                <a:solidFill>
                  <a:schemeClr val="tx1"/>
                </a:solidFill>
                <a:latin typeface="+mj-lt"/>
                <a:ea typeface="+mn-ea"/>
                <a:cs typeface="+mn-cs"/>
              </a:defRPr>
            </a:lvl1pPr>
            <a:lvl2pPr marL="457200" indent="0" algn="l" defTabSz="914400" rtl="0" eaLnBrk="1" latinLnBrk="0" hangingPunct="1">
              <a:lnSpc>
                <a:spcPct val="85000"/>
              </a:lnSpc>
              <a:spcBef>
                <a:spcPts val="600"/>
              </a:spcBef>
              <a:buFont typeface="Arial" pitchFamily="34" charset="0"/>
              <a:buNone/>
              <a:defRPr sz="1800" kern="1200">
                <a:solidFill>
                  <a:schemeClr val="tx1">
                    <a:tint val="75000"/>
                  </a:schemeClr>
                </a:solidFill>
                <a:latin typeface="+mn-lt"/>
                <a:ea typeface="+mn-ea"/>
                <a:cs typeface="+mn-cs"/>
              </a:defRPr>
            </a:lvl2pPr>
            <a:lvl3pPr marL="914400" indent="0" algn="l" defTabSz="914400" rtl="0" eaLnBrk="1" latinLnBrk="0" hangingPunct="1">
              <a:lnSpc>
                <a:spcPct val="85000"/>
              </a:lnSpc>
              <a:spcBef>
                <a:spcPts val="600"/>
              </a:spcBef>
              <a:buFont typeface="Arial" pitchFamily="34" charset="0"/>
              <a:buNone/>
              <a:defRPr sz="1600" i="1" kern="1200">
                <a:solidFill>
                  <a:schemeClr val="tx1">
                    <a:tint val="75000"/>
                  </a:schemeClr>
                </a:solidFill>
                <a:latin typeface="+mn-lt"/>
                <a:ea typeface="+mn-ea"/>
                <a:cs typeface="+mn-cs"/>
              </a:defRPr>
            </a:lvl3pPr>
            <a:lvl4pPr marL="1371600" indent="0" algn="l" defTabSz="914400" rtl="0" eaLnBrk="1" latinLnBrk="0" hangingPunct="1">
              <a:lnSpc>
                <a:spcPct val="85000"/>
              </a:lnSpc>
              <a:spcBef>
                <a:spcPts val="600"/>
              </a:spcBef>
              <a:buFont typeface="Arial" pitchFamily="34" charset="0"/>
              <a:buNone/>
              <a:defRPr sz="1400" kern="1200">
                <a:solidFill>
                  <a:schemeClr val="tx1">
                    <a:tint val="75000"/>
                  </a:schemeClr>
                </a:solidFill>
                <a:latin typeface="+mn-lt"/>
                <a:ea typeface="+mn-ea"/>
                <a:cs typeface="+mn-cs"/>
              </a:defRPr>
            </a:lvl4pPr>
            <a:lvl5pPr marL="1828800" indent="0" algn="l" defTabSz="914400" rtl="0" eaLnBrk="1" latinLnBrk="0" hangingPunct="1">
              <a:lnSpc>
                <a:spcPct val="85000"/>
              </a:lnSpc>
              <a:spcBef>
                <a:spcPts val="600"/>
              </a:spcBef>
              <a:buFont typeface="Arial" pitchFamily="34" charset="0"/>
              <a:buNone/>
              <a:defRPr sz="1400" kern="1200">
                <a:solidFill>
                  <a:schemeClr val="tx1">
                    <a:tint val="75000"/>
                  </a:schemeClr>
                </a:solidFill>
                <a:latin typeface="+mn-lt"/>
                <a:ea typeface="+mn-ea"/>
                <a:cs typeface="+mn-cs"/>
              </a:defRPr>
            </a:lvl5pPr>
            <a:lvl6pPr marL="2286000" indent="0" algn="l" defTabSz="914400" rtl="0" eaLnBrk="1" latinLnBrk="0" hangingPunct="1">
              <a:lnSpc>
                <a:spcPct val="85000"/>
              </a:lnSpc>
              <a:spcBef>
                <a:spcPts val="600"/>
              </a:spcBef>
              <a:buFont typeface="Arial" pitchFamily="34" charset="0"/>
              <a:buNone/>
              <a:defRPr sz="1400" kern="1200">
                <a:solidFill>
                  <a:schemeClr val="tx1">
                    <a:tint val="75000"/>
                  </a:schemeClr>
                </a:solidFill>
                <a:latin typeface="+mn-lt"/>
                <a:ea typeface="+mn-ea"/>
                <a:cs typeface="+mn-cs"/>
              </a:defRPr>
            </a:lvl6pPr>
            <a:lvl7pPr marL="2743200" indent="0" algn="l" defTabSz="914400" rtl="0" eaLnBrk="1" latinLnBrk="0" hangingPunct="1">
              <a:lnSpc>
                <a:spcPct val="85000"/>
              </a:lnSpc>
              <a:spcBef>
                <a:spcPts val="600"/>
              </a:spcBef>
              <a:buFont typeface="Arial" pitchFamily="34" charset="0"/>
              <a:buNone/>
              <a:defRPr sz="1400" kern="1200">
                <a:solidFill>
                  <a:schemeClr val="tx1">
                    <a:tint val="75000"/>
                  </a:schemeClr>
                </a:solidFill>
                <a:latin typeface="+mn-lt"/>
                <a:ea typeface="+mn-ea"/>
                <a:cs typeface="+mn-cs"/>
              </a:defRPr>
            </a:lvl7pPr>
            <a:lvl8pPr marL="3200400" indent="0" algn="l" defTabSz="914400" rtl="0" eaLnBrk="1" latinLnBrk="0" hangingPunct="1">
              <a:lnSpc>
                <a:spcPct val="85000"/>
              </a:lnSpc>
              <a:spcBef>
                <a:spcPts val="600"/>
              </a:spcBef>
              <a:buFont typeface="Arial" pitchFamily="34" charset="0"/>
              <a:buNone/>
              <a:defRPr sz="1400" kern="1200">
                <a:solidFill>
                  <a:schemeClr val="tx1">
                    <a:tint val="75000"/>
                  </a:schemeClr>
                </a:solidFill>
                <a:latin typeface="+mn-lt"/>
                <a:ea typeface="+mn-ea"/>
                <a:cs typeface="+mn-cs"/>
              </a:defRPr>
            </a:lvl8pPr>
            <a:lvl9pPr marL="3657600" indent="0" algn="l" defTabSz="914400" rtl="0" eaLnBrk="1" latinLnBrk="0" hangingPunct="1">
              <a:lnSpc>
                <a:spcPct val="85000"/>
              </a:lnSpc>
              <a:spcBef>
                <a:spcPts val="600"/>
              </a:spcBef>
              <a:buFont typeface="Arial" pitchFamily="34" charset="0"/>
              <a:buNone/>
              <a:defRPr sz="1400" kern="1200">
                <a:solidFill>
                  <a:schemeClr val="tx1">
                    <a:tint val="75000"/>
                  </a:schemeClr>
                </a:solidFill>
                <a:latin typeface="+mn-lt"/>
                <a:ea typeface="+mn-ea"/>
                <a:cs typeface="+mn-cs"/>
              </a:defRPr>
            </a:lvl9pPr>
          </a:lstStyle>
          <a:p>
            <a:pPr>
              <a:lnSpc>
                <a:spcPct val="100000"/>
              </a:lnSpc>
            </a:pPr>
            <a:r>
              <a:rPr lang="en-GB" sz="4400" dirty="0">
                <a:latin typeface="Nirmala Text" panose="020B0502040204020203" pitchFamily="34" charset="0"/>
                <a:ea typeface="Nirmala Text" panose="020B0502040204020203" pitchFamily="34" charset="0"/>
                <a:cs typeface="Nirmala Text" panose="020B0502040204020203" pitchFamily="34" charset="0"/>
              </a:rPr>
              <a:t>…</a:t>
            </a:r>
            <a:r>
              <a:rPr lang="hi-IN" sz="4400" dirty="0">
                <a:latin typeface="Nirmala Text" panose="020B0502040204020203" pitchFamily="34" charset="0"/>
                <a:ea typeface="Nirmala Text" panose="020B0502040204020203" pitchFamily="34" charset="0"/>
                <a:cs typeface="Nirmala Text" panose="020B0502040204020203" pitchFamily="34" charset="0"/>
              </a:rPr>
              <a:t>उसी प्रकार तुम्हारा उजियाला मनुष्यों के सामने ऐसा चमके कि वे तुम्हारे भले कामों को देखकर तुम्हारे पिता की, जो स्वर्ग में है, बड़ाई करें।</a:t>
            </a:r>
            <a:endParaRPr lang="en-GB" sz="4400" dirty="0">
              <a:latin typeface="Nirmala Text" panose="020B0502040204020203" pitchFamily="34" charset="0"/>
              <a:ea typeface="Nirmala Text" panose="020B0502040204020203" pitchFamily="34" charset="0"/>
              <a:cs typeface="Nirmala Text" panose="020B0502040204020203" pitchFamily="34" charset="0"/>
            </a:endParaRPr>
          </a:p>
        </p:txBody>
      </p:sp>
    </p:spTree>
    <p:extLst>
      <p:ext uri="{BB962C8B-B14F-4D97-AF65-F5344CB8AC3E}">
        <p14:creationId xmlns:p14="http://schemas.microsoft.com/office/powerpoint/2010/main" val="4289724088"/>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9AFC06-EA97-F994-E893-E583E92695E1}"/>
              </a:ext>
            </a:extLst>
          </p:cNvPr>
          <p:cNvSpPr>
            <a:spLocks noGrp="1"/>
          </p:cNvSpPr>
          <p:nvPr>
            <p:ph type="title"/>
          </p:nvPr>
        </p:nvSpPr>
        <p:spPr>
          <a:xfrm>
            <a:off x="603504" y="385591"/>
            <a:ext cx="10780776" cy="881349"/>
          </a:xfrm>
        </p:spPr>
        <p:txBody>
          <a:bodyPr>
            <a:normAutofit/>
          </a:bodyPr>
          <a:lstStyle/>
          <a:p>
            <a:r>
              <a:rPr lang="hi-IN" sz="6000" dirty="0">
                <a:latin typeface="Nirmala Text" panose="020B0502040204020203" pitchFamily="34" charset="0"/>
                <a:ea typeface="Nirmala Text" panose="020B0502040204020203" pitchFamily="34" charset="0"/>
                <a:cs typeface="Nirmala Text" panose="020B0502040204020203" pitchFamily="34" charset="0"/>
              </a:rPr>
              <a:t>अपना विश्वास मजबूती से बनाये रखें </a:t>
            </a:r>
            <a:endParaRPr lang="en-GB" sz="6000" dirty="0">
              <a:latin typeface="Nirmala Text" panose="020B0502040204020203" pitchFamily="34" charset="0"/>
              <a:ea typeface="Nirmala Text" panose="020B0502040204020203" pitchFamily="34" charset="0"/>
              <a:cs typeface="Nirmala Text" panose="020B0502040204020203" pitchFamily="34" charset="0"/>
            </a:endParaRPr>
          </a:p>
        </p:txBody>
      </p:sp>
      <p:sp>
        <p:nvSpPr>
          <p:cNvPr id="3" name="Text Placeholder 2">
            <a:extLst>
              <a:ext uri="{FF2B5EF4-FFF2-40B4-BE49-F238E27FC236}">
                <a16:creationId xmlns:a16="http://schemas.microsoft.com/office/drawing/2014/main" id="{2588EC0A-852A-8603-983E-8DDDED025034}"/>
              </a:ext>
            </a:extLst>
          </p:cNvPr>
          <p:cNvSpPr>
            <a:spLocks noGrp="1"/>
          </p:cNvSpPr>
          <p:nvPr>
            <p:ph type="body" idx="1"/>
          </p:nvPr>
        </p:nvSpPr>
        <p:spPr>
          <a:xfrm>
            <a:off x="770666" y="5390285"/>
            <a:ext cx="10650667" cy="977463"/>
          </a:xfrm>
        </p:spPr>
        <p:txBody>
          <a:bodyPr>
            <a:normAutofit/>
          </a:bodyPr>
          <a:lstStyle/>
          <a:p>
            <a:r>
              <a:rPr lang="en-GB" sz="4400" dirty="0">
                <a:latin typeface="Nirmala Text" panose="020B0502040204020203" pitchFamily="34" charset="0"/>
                <a:ea typeface="Nirmala Text" panose="020B0502040204020203" pitchFamily="34" charset="0"/>
                <a:cs typeface="Nirmala Text" panose="020B0502040204020203" pitchFamily="34" charset="0"/>
              </a:rPr>
              <a:t>1 </a:t>
            </a:r>
            <a:r>
              <a:rPr lang="hi-IN" sz="4400" dirty="0">
                <a:latin typeface="Nirmala Text" panose="020B0502040204020203" pitchFamily="34" charset="0"/>
                <a:ea typeface="Nirmala Text" panose="020B0502040204020203" pitchFamily="34" charset="0"/>
                <a:cs typeface="Nirmala Text" panose="020B0502040204020203" pitchFamily="34" charset="0"/>
              </a:rPr>
              <a:t>तीमुथियुस</a:t>
            </a:r>
            <a:r>
              <a:rPr lang="en-GB" sz="4400" dirty="0">
                <a:latin typeface="Nirmala Text" panose="020B0502040204020203" pitchFamily="34" charset="0"/>
                <a:ea typeface="Nirmala Text" panose="020B0502040204020203" pitchFamily="34" charset="0"/>
                <a:cs typeface="Nirmala Text" panose="020B0502040204020203" pitchFamily="34" charset="0"/>
              </a:rPr>
              <a:t> 6:12</a:t>
            </a:r>
          </a:p>
        </p:txBody>
      </p:sp>
      <p:sp>
        <p:nvSpPr>
          <p:cNvPr id="4" name="Slide Number Placeholder 3">
            <a:extLst>
              <a:ext uri="{FF2B5EF4-FFF2-40B4-BE49-F238E27FC236}">
                <a16:creationId xmlns:a16="http://schemas.microsoft.com/office/drawing/2014/main" id="{92431856-6D3A-8C5E-3222-C8427600A195}"/>
              </a:ext>
            </a:extLst>
          </p:cNvPr>
          <p:cNvSpPr>
            <a:spLocks noGrp="1"/>
          </p:cNvSpPr>
          <p:nvPr>
            <p:ph type="sldNum" sz="quarter" idx="12"/>
          </p:nvPr>
        </p:nvSpPr>
        <p:spPr/>
        <p:txBody>
          <a:bodyPr/>
          <a:lstStyle/>
          <a:p>
            <a:fld id="{4FAB73BC-B049-4115-A692-8D63A059BFB8}" type="slidenum">
              <a:rPr lang="en-US" smtClean="0"/>
              <a:pPr/>
              <a:t>62</a:t>
            </a:fld>
            <a:endParaRPr lang="en-US" dirty="0"/>
          </a:p>
        </p:txBody>
      </p:sp>
      <p:sp>
        <p:nvSpPr>
          <p:cNvPr id="5" name="Text Placeholder 2">
            <a:extLst>
              <a:ext uri="{FF2B5EF4-FFF2-40B4-BE49-F238E27FC236}">
                <a16:creationId xmlns:a16="http://schemas.microsoft.com/office/drawing/2014/main" id="{716A0A2D-48C6-49DC-3CCE-965FE91D8EE1}"/>
              </a:ext>
            </a:extLst>
          </p:cNvPr>
          <p:cNvSpPr txBox="1">
            <a:spLocks/>
          </p:cNvSpPr>
          <p:nvPr/>
        </p:nvSpPr>
        <p:spPr>
          <a:xfrm>
            <a:off x="733613" y="1961285"/>
            <a:ext cx="10650667" cy="2932448"/>
          </a:xfrm>
          <a:prstGeom prst="rect">
            <a:avLst/>
          </a:prstGeom>
        </p:spPr>
        <p:txBody>
          <a:bodyPr vert="horz" lIns="91440" tIns="45720" rIns="91440" bIns="45720" rtlCol="0" anchor="t">
            <a:normAutofit/>
          </a:bodyPr>
          <a:lstStyle>
            <a:lvl1pPr marL="0" indent="0" algn="l" defTabSz="914400" rtl="0" eaLnBrk="1" latinLnBrk="0" hangingPunct="1">
              <a:lnSpc>
                <a:spcPct val="85000"/>
              </a:lnSpc>
              <a:spcBef>
                <a:spcPts val="1300"/>
              </a:spcBef>
              <a:buFont typeface="Arial" pitchFamily="34" charset="0"/>
              <a:buNone/>
              <a:defRPr sz="3200" kern="1200">
                <a:solidFill>
                  <a:schemeClr val="tx1"/>
                </a:solidFill>
                <a:latin typeface="+mj-lt"/>
                <a:ea typeface="+mn-ea"/>
                <a:cs typeface="+mn-cs"/>
              </a:defRPr>
            </a:lvl1pPr>
            <a:lvl2pPr marL="457200" indent="0" algn="l" defTabSz="914400" rtl="0" eaLnBrk="1" latinLnBrk="0" hangingPunct="1">
              <a:lnSpc>
                <a:spcPct val="85000"/>
              </a:lnSpc>
              <a:spcBef>
                <a:spcPts val="600"/>
              </a:spcBef>
              <a:buFont typeface="Arial" pitchFamily="34" charset="0"/>
              <a:buNone/>
              <a:defRPr sz="1800" kern="1200">
                <a:solidFill>
                  <a:schemeClr val="tx1">
                    <a:tint val="75000"/>
                  </a:schemeClr>
                </a:solidFill>
                <a:latin typeface="+mn-lt"/>
                <a:ea typeface="+mn-ea"/>
                <a:cs typeface="+mn-cs"/>
              </a:defRPr>
            </a:lvl2pPr>
            <a:lvl3pPr marL="914400" indent="0" algn="l" defTabSz="914400" rtl="0" eaLnBrk="1" latinLnBrk="0" hangingPunct="1">
              <a:lnSpc>
                <a:spcPct val="85000"/>
              </a:lnSpc>
              <a:spcBef>
                <a:spcPts val="600"/>
              </a:spcBef>
              <a:buFont typeface="Arial" pitchFamily="34" charset="0"/>
              <a:buNone/>
              <a:defRPr sz="1600" i="1" kern="1200">
                <a:solidFill>
                  <a:schemeClr val="tx1">
                    <a:tint val="75000"/>
                  </a:schemeClr>
                </a:solidFill>
                <a:latin typeface="+mn-lt"/>
                <a:ea typeface="+mn-ea"/>
                <a:cs typeface="+mn-cs"/>
              </a:defRPr>
            </a:lvl3pPr>
            <a:lvl4pPr marL="1371600" indent="0" algn="l" defTabSz="914400" rtl="0" eaLnBrk="1" latinLnBrk="0" hangingPunct="1">
              <a:lnSpc>
                <a:spcPct val="85000"/>
              </a:lnSpc>
              <a:spcBef>
                <a:spcPts val="600"/>
              </a:spcBef>
              <a:buFont typeface="Arial" pitchFamily="34" charset="0"/>
              <a:buNone/>
              <a:defRPr sz="1400" kern="1200">
                <a:solidFill>
                  <a:schemeClr val="tx1">
                    <a:tint val="75000"/>
                  </a:schemeClr>
                </a:solidFill>
                <a:latin typeface="+mn-lt"/>
                <a:ea typeface="+mn-ea"/>
                <a:cs typeface="+mn-cs"/>
              </a:defRPr>
            </a:lvl4pPr>
            <a:lvl5pPr marL="1828800" indent="0" algn="l" defTabSz="914400" rtl="0" eaLnBrk="1" latinLnBrk="0" hangingPunct="1">
              <a:lnSpc>
                <a:spcPct val="85000"/>
              </a:lnSpc>
              <a:spcBef>
                <a:spcPts val="600"/>
              </a:spcBef>
              <a:buFont typeface="Arial" pitchFamily="34" charset="0"/>
              <a:buNone/>
              <a:defRPr sz="1400" kern="1200">
                <a:solidFill>
                  <a:schemeClr val="tx1">
                    <a:tint val="75000"/>
                  </a:schemeClr>
                </a:solidFill>
                <a:latin typeface="+mn-lt"/>
                <a:ea typeface="+mn-ea"/>
                <a:cs typeface="+mn-cs"/>
              </a:defRPr>
            </a:lvl5pPr>
            <a:lvl6pPr marL="2286000" indent="0" algn="l" defTabSz="914400" rtl="0" eaLnBrk="1" latinLnBrk="0" hangingPunct="1">
              <a:lnSpc>
                <a:spcPct val="85000"/>
              </a:lnSpc>
              <a:spcBef>
                <a:spcPts val="600"/>
              </a:spcBef>
              <a:buFont typeface="Arial" pitchFamily="34" charset="0"/>
              <a:buNone/>
              <a:defRPr sz="1400" kern="1200">
                <a:solidFill>
                  <a:schemeClr val="tx1">
                    <a:tint val="75000"/>
                  </a:schemeClr>
                </a:solidFill>
                <a:latin typeface="+mn-lt"/>
                <a:ea typeface="+mn-ea"/>
                <a:cs typeface="+mn-cs"/>
              </a:defRPr>
            </a:lvl6pPr>
            <a:lvl7pPr marL="2743200" indent="0" algn="l" defTabSz="914400" rtl="0" eaLnBrk="1" latinLnBrk="0" hangingPunct="1">
              <a:lnSpc>
                <a:spcPct val="85000"/>
              </a:lnSpc>
              <a:spcBef>
                <a:spcPts val="600"/>
              </a:spcBef>
              <a:buFont typeface="Arial" pitchFamily="34" charset="0"/>
              <a:buNone/>
              <a:defRPr sz="1400" kern="1200">
                <a:solidFill>
                  <a:schemeClr val="tx1">
                    <a:tint val="75000"/>
                  </a:schemeClr>
                </a:solidFill>
                <a:latin typeface="+mn-lt"/>
                <a:ea typeface="+mn-ea"/>
                <a:cs typeface="+mn-cs"/>
              </a:defRPr>
            </a:lvl7pPr>
            <a:lvl8pPr marL="3200400" indent="0" algn="l" defTabSz="914400" rtl="0" eaLnBrk="1" latinLnBrk="0" hangingPunct="1">
              <a:lnSpc>
                <a:spcPct val="85000"/>
              </a:lnSpc>
              <a:spcBef>
                <a:spcPts val="600"/>
              </a:spcBef>
              <a:buFont typeface="Arial" pitchFamily="34" charset="0"/>
              <a:buNone/>
              <a:defRPr sz="1400" kern="1200">
                <a:solidFill>
                  <a:schemeClr val="tx1">
                    <a:tint val="75000"/>
                  </a:schemeClr>
                </a:solidFill>
                <a:latin typeface="+mn-lt"/>
                <a:ea typeface="+mn-ea"/>
                <a:cs typeface="+mn-cs"/>
              </a:defRPr>
            </a:lvl8pPr>
            <a:lvl9pPr marL="3657600" indent="0" algn="l" defTabSz="914400" rtl="0" eaLnBrk="1" latinLnBrk="0" hangingPunct="1">
              <a:lnSpc>
                <a:spcPct val="85000"/>
              </a:lnSpc>
              <a:spcBef>
                <a:spcPts val="600"/>
              </a:spcBef>
              <a:buFont typeface="Arial" pitchFamily="34" charset="0"/>
              <a:buNone/>
              <a:defRPr sz="1400" kern="1200">
                <a:solidFill>
                  <a:schemeClr val="tx1">
                    <a:tint val="75000"/>
                  </a:schemeClr>
                </a:solidFill>
                <a:latin typeface="+mn-lt"/>
                <a:ea typeface="+mn-ea"/>
                <a:cs typeface="+mn-cs"/>
              </a:defRPr>
            </a:lvl9pPr>
          </a:lstStyle>
          <a:p>
            <a:r>
              <a:rPr lang="hi-IN" sz="4400" dirty="0">
                <a:latin typeface="Nirmala Text" panose="020B0502040204020203" pitchFamily="34" charset="0"/>
                <a:ea typeface="Nirmala Text" panose="020B0502040204020203" pitchFamily="34" charset="0"/>
                <a:cs typeface="Nirmala Text" panose="020B0502040204020203" pitchFamily="34" charset="0"/>
              </a:rPr>
              <a:t>विश्‍वास की अच्छी कुश्ती लड़</a:t>
            </a:r>
            <a:r>
              <a:rPr lang="en-GB" sz="4400" dirty="0">
                <a:latin typeface="Nirmala Text" panose="020B0502040204020203" pitchFamily="34" charset="0"/>
                <a:ea typeface="Nirmala Text" panose="020B0502040204020203" pitchFamily="34" charset="0"/>
                <a:cs typeface="Nirmala Text" panose="020B0502040204020203" pitchFamily="34" charset="0"/>
              </a:rPr>
              <a:t>…</a:t>
            </a:r>
          </a:p>
        </p:txBody>
      </p:sp>
    </p:spTree>
    <p:extLst>
      <p:ext uri="{BB962C8B-B14F-4D97-AF65-F5344CB8AC3E}">
        <p14:creationId xmlns:p14="http://schemas.microsoft.com/office/powerpoint/2010/main" val="522667427"/>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9AFC06-EA97-F994-E893-E583E92695E1}"/>
              </a:ext>
            </a:extLst>
          </p:cNvPr>
          <p:cNvSpPr>
            <a:spLocks noGrp="1"/>
          </p:cNvSpPr>
          <p:nvPr>
            <p:ph type="title"/>
          </p:nvPr>
        </p:nvSpPr>
        <p:spPr>
          <a:xfrm>
            <a:off x="603504" y="385591"/>
            <a:ext cx="10780776" cy="881349"/>
          </a:xfrm>
        </p:spPr>
        <p:txBody>
          <a:bodyPr>
            <a:normAutofit/>
          </a:bodyPr>
          <a:lstStyle/>
          <a:p>
            <a:r>
              <a:rPr lang="hi-IN" sz="6000" dirty="0">
                <a:latin typeface="Nirmala Text" panose="020B0502040204020203" pitchFamily="34" charset="0"/>
                <a:ea typeface="Nirmala Text" panose="020B0502040204020203" pitchFamily="34" charset="0"/>
                <a:cs typeface="Nirmala Text" panose="020B0502040204020203" pitchFamily="34" charset="0"/>
              </a:rPr>
              <a:t>आप निराश नहीं होंगे</a:t>
            </a:r>
            <a:endParaRPr lang="en-GB" sz="6000" dirty="0">
              <a:latin typeface="Nirmala Text" panose="020B0502040204020203" pitchFamily="34" charset="0"/>
              <a:ea typeface="Nirmala Text" panose="020B0502040204020203" pitchFamily="34" charset="0"/>
              <a:cs typeface="Nirmala Text" panose="020B0502040204020203" pitchFamily="34" charset="0"/>
            </a:endParaRPr>
          </a:p>
        </p:txBody>
      </p:sp>
      <p:sp>
        <p:nvSpPr>
          <p:cNvPr id="3" name="Text Placeholder 2">
            <a:extLst>
              <a:ext uri="{FF2B5EF4-FFF2-40B4-BE49-F238E27FC236}">
                <a16:creationId xmlns:a16="http://schemas.microsoft.com/office/drawing/2014/main" id="{2588EC0A-852A-8603-983E-8DDDED025034}"/>
              </a:ext>
            </a:extLst>
          </p:cNvPr>
          <p:cNvSpPr>
            <a:spLocks noGrp="1"/>
          </p:cNvSpPr>
          <p:nvPr>
            <p:ph type="body" idx="1"/>
          </p:nvPr>
        </p:nvSpPr>
        <p:spPr>
          <a:xfrm>
            <a:off x="770666" y="5390285"/>
            <a:ext cx="10650667" cy="977463"/>
          </a:xfrm>
        </p:spPr>
        <p:txBody>
          <a:bodyPr>
            <a:normAutofit/>
          </a:bodyPr>
          <a:lstStyle/>
          <a:p>
            <a:r>
              <a:rPr lang="hi-IN" sz="4400" dirty="0">
                <a:latin typeface="Nirmala Text" panose="020B0502040204020203" pitchFamily="34" charset="0"/>
                <a:ea typeface="Nirmala Text" panose="020B0502040204020203" pitchFamily="34" charset="0"/>
                <a:cs typeface="Nirmala Text" panose="020B0502040204020203" pitchFamily="34" charset="0"/>
              </a:rPr>
              <a:t>रोमियों</a:t>
            </a:r>
            <a:r>
              <a:rPr lang="en-GB" sz="4400" dirty="0">
                <a:latin typeface="Nirmala Text" panose="020B0502040204020203" pitchFamily="34" charset="0"/>
                <a:ea typeface="Nirmala Text" panose="020B0502040204020203" pitchFamily="34" charset="0"/>
                <a:cs typeface="Nirmala Text" panose="020B0502040204020203" pitchFamily="34" charset="0"/>
              </a:rPr>
              <a:t> 8:18</a:t>
            </a:r>
          </a:p>
        </p:txBody>
      </p:sp>
      <p:sp>
        <p:nvSpPr>
          <p:cNvPr id="4" name="Slide Number Placeholder 3">
            <a:extLst>
              <a:ext uri="{FF2B5EF4-FFF2-40B4-BE49-F238E27FC236}">
                <a16:creationId xmlns:a16="http://schemas.microsoft.com/office/drawing/2014/main" id="{92431856-6D3A-8C5E-3222-C8427600A195}"/>
              </a:ext>
            </a:extLst>
          </p:cNvPr>
          <p:cNvSpPr>
            <a:spLocks noGrp="1"/>
          </p:cNvSpPr>
          <p:nvPr>
            <p:ph type="sldNum" sz="quarter" idx="12"/>
          </p:nvPr>
        </p:nvSpPr>
        <p:spPr/>
        <p:txBody>
          <a:bodyPr/>
          <a:lstStyle/>
          <a:p>
            <a:fld id="{4FAB73BC-B049-4115-A692-8D63A059BFB8}" type="slidenum">
              <a:rPr lang="en-US" smtClean="0"/>
              <a:pPr/>
              <a:t>63</a:t>
            </a:fld>
            <a:endParaRPr lang="en-US" dirty="0"/>
          </a:p>
        </p:txBody>
      </p:sp>
      <p:sp>
        <p:nvSpPr>
          <p:cNvPr id="5" name="Text Placeholder 2">
            <a:extLst>
              <a:ext uri="{FF2B5EF4-FFF2-40B4-BE49-F238E27FC236}">
                <a16:creationId xmlns:a16="http://schemas.microsoft.com/office/drawing/2014/main" id="{716A0A2D-48C6-49DC-3CCE-965FE91D8EE1}"/>
              </a:ext>
            </a:extLst>
          </p:cNvPr>
          <p:cNvSpPr txBox="1">
            <a:spLocks/>
          </p:cNvSpPr>
          <p:nvPr/>
        </p:nvSpPr>
        <p:spPr>
          <a:xfrm>
            <a:off x="733613" y="1961285"/>
            <a:ext cx="10650667" cy="2932448"/>
          </a:xfrm>
          <a:prstGeom prst="rect">
            <a:avLst/>
          </a:prstGeom>
        </p:spPr>
        <p:txBody>
          <a:bodyPr vert="horz" lIns="91440" tIns="45720" rIns="91440" bIns="45720" rtlCol="0" anchor="t">
            <a:normAutofit/>
          </a:bodyPr>
          <a:lstStyle>
            <a:lvl1pPr marL="0" indent="0" algn="l" defTabSz="914400" rtl="0" eaLnBrk="1" latinLnBrk="0" hangingPunct="1">
              <a:lnSpc>
                <a:spcPct val="85000"/>
              </a:lnSpc>
              <a:spcBef>
                <a:spcPts val="1300"/>
              </a:spcBef>
              <a:buFont typeface="Arial" pitchFamily="34" charset="0"/>
              <a:buNone/>
              <a:defRPr sz="3200" kern="1200">
                <a:solidFill>
                  <a:schemeClr val="tx1"/>
                </a:solidFill>
                <a:latin typeface="+mj-lt"/>
                <a:ea typeface="+mn-ea"/>
                <a:cs typeface="+mn-cs"/>
              </a:defRPr>
            </a:lvl1pPr>
            <a:lvl2pPr marL="457200" indent="0" algn="l" defTabSz="914400" rtl="0" eaLnBrk="1" latinLnBrk="0" hangingPunct="1">
              <a:lnSpc>
                <a:spcPct val="85000"/>
              </a:lnSpc>
              <a:spcBef>
                <a:spcPts val="600"/>
              </a:spcBef>
              <a:buFont typeface="Arial" pitchFamily="34" charset="0"/>
              <a:buNone/>
              <a:defRPr sz="1800" kern="1200">
                <a:solidFill>
                  <a:schemeClr val="tx1">
                    <a:tint val="75000"/>
                  </a:schemeClr>
                </a:solidFill>
                <a:latin typeface="+mn-lt"/>
                <a:ea typeface="+mn-ea"/>
                <a:cs typeface="+mn-cs"/>
              </a:defRPr>
            </a:lvl2pPr>
            <a:lvl3pPr marL="914400" indent="0" algn="l" defTabSz="914400" rtl="0" eaLnBrk="1" latinLnBrk="0" hangingPunct="1">
              <a:lnSpc>
                <a:spcPct val="85000"/>
              </a:lnSpc>
              <a:spcBef>
                <a:spcPts val="600"/>
              </a:spcBef>
              <a:buFont typeface="Arial" pitchFamily="34" charset="0"/>
              <a:buNone/>
              <a:defRPr sz="1600" i="1" kern="1200">
                <a:solidFill>
                  <a:schemeClr val="tx1">
                    <a:tint val="75000"/>
                  </a:schemeClr>
                </a:solidFill>
                <a:latin typeface="+mn-lt"/>
                <a:ea typeface="+mn-ea"/>
                <a:cs typeface="+mn-cs"/>
              </a:defRPr>
            </a:lvl3pPr>
            <a:lvl4pPr marL="1371600" indent="0" algn="l" defTabSz="914400" rtl="0" eaLnBrk="1" latinLnBrk="0" hangingPunct="1">
              <a:lnSpc>
                <a:spcPct val="85000"/>
              </a:lnSpc>
              <a:spcBef>
                <a:spcPts val="600"/>
              </a:spcBef>
              <a:buFont typeface="Arial" pitchFamily="34" charset="0"/>
              <a:buNone/>
              <a:defRPr sz="1400" kern="1200">
                <a:solidFill>
                  <a:schemeClr val="tx1">
                    <a:tint val="75000"/>
                  </a:schemeClr>
                </a:solidFill>
                <a:latin typeface="+mn-lt"/>
                <a:ea typeface="+mn-ea"/>
                <a:cs typeface="+mn-cs"/>
              </a:defRPr>
            </a:lvl4pPr>
            <a:lvl5pPr marL="1828800" indent="0" algn="l" defTabSz="914400" rtl="0" eaLnBrk="1" latinLnBrk="0" hangingPunct="1">
              <a:lnSpc>
                <a:spcPct val="85000"/>
              </a:lnSpc>
              <a:spcBef>
                <a:spcPts val="600"/>
              </a:spcBef>
              <a:buFont typeface="Arial" pitchFamily="34" charset="0"/>
              <a:buNone/>
              <a:defRPr sz="1400" kern="1200">
                <a:solidFill>
                  <a:schemeClr val="tx1">
                    <a:tint val="75000"/>
                  </a:schemeClr>
                </a:solidFill>
                <a:latin typeface="+mn-lt"/>
                <a:ea typeface="+mn-ea"/>
                <a:cs typeface="+mn-cs"/>
              </a:defRPr>
            </a:lvl5pPr>
            <a:lvl6pPr marL="2286000" indent="0" algn="l" defTabSz="914400" rtl="0" eaLnBrk="1" latinLnBrk="0" hangingPunct="1">
              <a:lnSpc>
                <a:spcPct val="85000"/>
              </a:lnSpc>
              <a:spcBef>
                <a:spcPts val="600"/>
              </a:spcBef>
              <a:buFont typeface="Arial" pitchFamily="34" charset="0"/>
              <a:buNone/>
              <a:defRPr sz="1400" kern="1200">
                <a:solidFill>
                  <a:schemeClr val="tx1">
                    <a:tint val="75000"/>
                  </a:schemeClr>
                </a:solidFill>
                <a:latin typeface="+mn-lt"/>
                <a:ea typeface="+mn-ea"/>
                <a:cs typeface="+mn-cs"/>
              </a:defRPr>
            </a:lvl6pPr>
            <a:lvl7pPr marL="2743200" indent="0" algn="l" defTabSz="914400" rtl="0" eaLnBrk="1" latinLnBrk="0" hangingPunct="1">
              <a:lnSpc>
                <a:spcPct val="85000"/>
              </a:lnSpc>
              <a:spcBef>
                <a:spcPts val="600"/>
              </a:spcBef>
              <a:buFont typeface="Arial" pitchFamily="34" charset="0"/>
              <a:buNone/>
              <a:defRPr sz="1400" kern="1200">
                <a:solidFill>
                  <a:schemeClr val="tx1">
                    <a:tint val="75000"/>
                  </a:schemeClr>
                </a:solidFill>
                <a:latin typeface="+mn-lt"/>
                <a:ea typeface="+mn-ea"/>
                <a:cs typeface="+mn-cs"/>
              </a:defRPr>
            </a:lvl7pPr>
            <a:lvl8pPr marL="3200400" indent="0" algn="l" defTabSz="914400" rtl="0" eaLnBrk="1" latinLnBrk="0" hangingPunct="1">
              <a:lnSpc>
                <a:spcPct val="85000"/>
              </a:lnSpc>
              <a:spcBef>
                <a:spcPts val="600"/>
              </a:spcBef>
              <a:buFont typeface="Arial" pitchFamily="34" charset="0"/>
              <a:buNone/>
              <a:defRPr sz="1400" kern="1200">
                <a:solidFill>
                  <a:schemeClr val="tx1">
                    <a:tint val="75000"/>
                  </a:schemeClr>
                </a:solidFill>
                <a:latin typeface="+mn-lt"/>
                <a:ea typeface="+mn-ea"/>
                <a:cs typeface="+mn-cs"/>
              </a:defRPr>
            </a:lvl8pPr>
            <a:lvl9pPr marL="3657600" indent="0" algn="l" defTabSz="914400" rtl="0" eaLnBrk="1" latinLnBrk="0" hangingPunct="1">
              <a:lnSpc>
                <a:spcPct val="85000"/>
              </a:lnSpc>
              <a:spcBef>
                <a:spcPts val="600"/>
              </a:spcBef>
              <a:buFont typeface="Arial" pitchFamily="34" charset="0"/>
              <a:buNone/>
              <a:defRPr sz="1400" kern="1200">
                <a:solidFill>
                  <a:schemeClr val="tx1">
                    <a:tint val="75000"/>
                  </a:schemeClr>
                </a:solidFill>
                <a:latin typeface="+mn-lt"/>
                <a:ea typeface="+mn-ea"/>
                <a:cs typeface="+mn-cs"/>
              </a:defRPr>
            </a:lvl9pPr>
          </a:lstStyle>
          <a:p>
            <a:pPr>
              <a:lnSpc>
                <a:spcPct val="100000"/>
              </a:lnSpc>
            </a:pPr>
            <a:r>
              <a:rPr lang="hi-IN" sz="4400" dirty="0">
                <a:latin typeface="Nirmala Text" panose="020B0502040204020203" pitchFamily="34" charset="0"/>
                <a:ea typeface="Nirmala Text" panose="020B0502040204020203" pitchFamily="34" charset="0"/>
                <a:cs typeface="Nirmala Text" panose="020B0502040204020203" pitchFamily="34" charset="0"/>
              </a:rPr>
              <a:t>क्योंकि मैं समझता हूँ कि इस समय के दु:ख और क्लेश उस महिमा के सामने, जो हम पर प्रगट होनेवाली है, कुछ भी नहीं हैं</a:t>
            </a:r>
            <a:endParaRPr lang="en-GB" sz="4400" dirty="0">
              <a:latin typeface="Nirmala Text" panose="020B0502040204020203" pitchFamily="34" charset="0"/>
              <a:ea typeface="Nirmala Text" panose="020B0502040204020203" pitchFamily="34" charset="0"/>
              <a:cs typeface="Nirmala Text" panose="020B0502040204020203" pitchFamily="34" charset="0"/>
            </a:endParaRPr>
          </a:p>
        </p:txBody>
      </p:sp>
    </p:spTree>
    <p:extLst>
      <p:ext uri="{BB962C8B-B14F-4D97-AF65-F5344CB8AC3E}">
        <p14:creationId xmlns:p14="http://schemas.microsoft.com/office/powerpoint/2010/main" val="3753159792"/>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9AFC06-EA97-F994-E893-E583E92695E1}"/>
              </a:ext>
            </a:extLst>
          </p:cNvPr>
          <p:cNvSpPr>
            <a:spLocks noGrp="1"/>
          </p:cNvSpPr>
          <p:nvPr>
            <p:ph type="title"/>
          </p:nvPr>
        </p:nvSpPr>
        <p:spPr>
          <a:xfrm>
            <a:off x="603504" y="385591"/>
            <a:ext cx="10780776" cy="881349"/>
          </a:xfrm>
        </p:spPr>
        <p:txBody>
          <a:bodyPr>
            <a:normAutofit/>
          </a:bodyPr>
          <a:lstStyle/>
          <a:p>
            <a:r>
              <a:rPr lang="hi-IN" sz="6000" dirty="0">
                <a:latin typeface="Nirmala Text" panose="020B0502040204020203" pitchFamily="34" charset="0"/>
                <a:ea typeface="Nirmala Text" panose="020B0502040204020203" pitchFamily="34" charset="0"/>
                <a:cs typeface="Nirmala Text" panose="020B0502040204020203" pitchFamily="34" charset="0"/>
              </a:rPr>
              <a:t>क्या भविष्य है! </a:t>
            </a:r>
            <a:endParaRPr lang="en-GB" sz="6000" dirty="0">
              <a:latin typeface="Nirmala Text" panose="020B0502040204020203" pitchFamily="34" charset="0"/>
              <a:ea typeface="Nirmala Text" panose="020B0502040204020203" pitchFamily="34" charset="0"/>
              <a:cs typeface="Nirmala Text" panose="020B0502040204020203" pitchFamily="34" charset="0"/>
            </a:endParaRPr>
          </a:p>
        </p:txBody>
      </p:sp>
      <p:sp>
        <p:nvSpPr>
          <p:cNvPr id="3" name="Text Placeholder 2">
            <a:extLst>
              <a:ext uri="{FF2B5EF4-FFF2-40B4-BE49-F238E27FC236}">
                <a16:creationId xmlns:a16="http://schemas.microsoft.com/office/drawing/2014/main" id="{2588EC0A-852A-8603-983E-8DDDED025034}"/>
              </a:ext>
            </a:extLst>
          </p:cNvPr>
          <p:cNvSpPr>
            <a:spLocks noGrp="1"/>
          </p:cNvSpPr>
          <p:nvPr>
            <p:ph type="body" idx="1"/>
          </p:nvPr>
        </p:nvSpPr>
        <p:spPr>
          <a:xfrm>
            <a:off x="770666" y="5390285"/>
            <a:ext cx="10650667" cy="977463"/>
          </a:xfrm>
        </p:spPr>
        <p:txBody>
          <a:bodyPr>
            <a:normAutofit/>
          </a:bodyPr>
          <a:lstStyle/>
          <a:p>
            <a:r>
              <a:rPr lang="en-GB" sz="4400" dirty="0">
                <a:latin typeface="Nirmala Text" panose="020B0502040204020203" pitchFamily="34" charset="0"/>
                <a:ea typeface="Nirmala Text" panose="020B0502040204020203" pitchFamily="34" charset="0"/>
                <a:cs typeface="Nirmala Text" panose="020B0502040204020203" pitchFamily="34" charset="0"/>
              </a:rPr>
              <a:t>1 </a:t>
            </a:r>
            <a:r>
              <a:rPr lang="hi-IN" sz="4400" dirty="0">
                <a:latin typeface="Nirmala Text" panose="020B0502040204020203" pitchFamily="34" charset="0"/>
                <a:ea typeface="Nirmala Text" panose="020B0502040204020203" pitchFamily="34" charset="0"/>
                <a:cs typeface="Nirmala Text" panose="020B0502040204020203" pitchFamily="34" charset="0"/>
              </a:rPr>
              <a:t>कुरिन्थियों</a:t>
            </a:r>
            <a:r>
              <a:rPr lang="en-GB" sz="4400" dirty="0">
                <a:latin typeface="Nirmala Text" panose="020B0502040204020203" pitchFamily="34" charset="0"/>
                <a:ea typeface="Nirmala Text" panose="020B0502040204020203" pitchFamily="34" charset="0"/>
                <a:cs typeface="Nirmala Text" panose="020B0502040204020203" pitchFamily="34" charset="0"/>
              </a:rPr>
              <a:t> 2:9</a:t>
            </a:r>
          </a:p>
        </p:txBody>
      </p:sp>
      <p:sp>
        <p:nvSpPr>
          <p:cNvPr id="4" name="Slide Number Placeholder 3">
            <a:extLst>
              <a:ext uri="{FF2B5EF4-FFF2-40B4-BE49-F238E27FC236}">
                <a16:creationId xmlns:a16="http://schemas.microsoft.com/office/drawing/2014/main" id="{92431856-6D3A-8C5E-3222-C8427600A195}"/>
              </a:ext>
            </a:extLst>
          </p:cNvPr>
          <p:cNvSpPr>
            <a:spLocks noGrp="1"/>
          </p:cNvSpPr>
          <p:nvPr>
            <p:ph type="sldNum" sz="quarter" idx="12"/>
          </p:nvPr>
        </p:nvSpPr>
        <p:spPr/>
        <p:txBody>
          <a:bodyPr/>
          <a:lstStyle/>
          <a:p>
            <a:fld id="{4FAB73BC-B049-4115-A692-8D63A059BFB8}" type="slidenum">
              <a:rPr lang="en-US" smtClean="0"/>
              <a:pPr/>
              <a:t>64</a:t>
            </a:fld>
            <a:endParaRPr lang="en-US" dirty="0"/>
          </a:p>
        </p:txBody>
      </p:sp>
      <p:sp>
        <p:nvSpPr>
          <p:cNvPr id="5" name="Text Placeholder 2">
            <a:extLst>
              <a:ext uri="{FF2B5EF4-FFF2-40B4-BE49-F238E27FC236}">
                <a16:creationId xmlns:a16="http://schemas.microsoft.com/office/drawing/2014/main" id="{716A0A2D-48C6-49DC-3CCE-965FE91D8EE1}"/>
              </a:ext>
            </a:extLst>
          </p:cNvPr>
          <p:cNvSpPr txBox="1">
            <a:spLocks/>
          </p:cNvSpPr>
          <p:nvPr/>
        </p:nvSpPr>
        <p:spPr>
          <a:xfrm>
            <a:off x="733613" y="1961285"/>
            <a:ext cx="10650667" cy="2932448"/>
          </a:xfrm>
          <a:prstGeom prst="rect">
            <a:avLst/>
          </a:prstGeom>
        </p:spPr>
        <p:txBody>
          <a:bodyPr vert="horz" lIns="91440" tIns="45720" rIns="91440" bIns="45720" rtlCol="0" anchor="t">
            <a:normAutofit/>
          </a:bodyPr>
          <a:lstStyle>
            <a:lvl1pPr marL="0" indent="0" algn="l" defTabSz="914400" rtl="0" eaLnBrk="1" latinLnBrk="0" hangingPunct="1">
              <a:lnSpc>
                <a:spcPct val="85000"/>
              </a:lnSpc>
              <a:spcBef>
                <a:spcPts val="1300"/>
              </a:spcBef>
              <a:buFont typeface="Arial" pitchFamily="34" charset="0"/>
              <a:buNone/>
              <a:defRPr sz="3200" kern="1200">
                <a:solidFill>
                  <a:schemeClr val="tx1"/>
                </a:solidFill>
                <a:latin typeface="+mj-lt"/>
                <a:ea typeface="+mn-ea"/>
                <a:cs typeface="+mn-cs"/>
              </a:defRPr>
            </a:lvl1pPr>
            <a:lvl2pPr marL="457200" indent="0" algn="l" defTabSz="914400" rtl="0" eaLnBrk="1" latinLnBrk="0" hangingPunct="1">
              <a:lnSpc>
                <a:spcPct val="85000"/>
              </a:lnSpc>
              <a:spcBef>
                <a:spcPts val="600"/>
              </a:spcBef>
              <a:buFont typeface="Arial" pitchFamily="34" charset="0"/>
              <a:buNone/>
              <a:defRPr sz="1800" kern="1200">
                <a:solidFill>
                  <a:schemeClr val="tx1">
                    <a:tint val="75000"/>
                  </a:schemeClr>
                </a:solidFill>
                <a:latin typeface="+mn-lt"/>
                <a:ea typeface="+mn-ea"/>
                <a:cs typeface="+mn-cs"/>
              </a:defRPr>
            </a:lvl2pPr>
            <a:lvl3pPr marL="914400" indent="0" algn="l" defTabSz="914400" rtl="0" eaLnBrk="1" latinLnBrk="0" hangingPunct="1">
              <a:lnSpc>
                <a:spcPct val="85000"/>
              </a:lnSpc>
              <a:spcBef>
                <a:spcPts val="600"/>
              </a:spcBef>
              <a:buFont typeface="Arial" pitchFamily="34" charset="0"/>
              <a:buNone/>
              <a:defRPr sz="1600" i="1" kern="1200">
                <a:solidFill>
                  <a:schemeClr val="tx1">
                    <a:tint val="75000"/>
                  </a:schemeClr>
                </a:solidFill>
                <a:latin typeface="+mn-lt"/>
                <a:ea typeface="+mn-ea"/>
                <a:cs typeface="+mn-cs"/>
              </a:defRPr>
            </a:lvl3pPr>
            <a:lvl4pPr marL="1371600" indent="0" algn="l" defTabSz="914400" rtl="0" eaLnBrk="1" latinLnBrk="0" hangingPunct="1">
              <a:lnSpc>
                <a:spcPct val="85000"/>
              </a:lnSpc>
              <a:spcBef>
                <a:spcPts val="600"/>
              </a:spcBef>
              <a:buFont typeface="Arial" pitchFamily="34" charset="0"/>
              <a:buNone/>
              <a:defRPr sz="1400" kern="1200">
                <a:solidFill>
                  <a:schemeClr val="tx1">
                    <a:tint val="75000"/>
                  </a:schemeClr>
                </a:solidFill>
                <a:latin typeface="+mn-lt"/>
                <a:ea typeface="+mn-ea"/>
                <a:cs typeface="+mn-cs"/>
              </a:defRPr>
            </a:lvl4pPr>
            <a:lvl5pPr marL="1828800" indent="0" algn="l" defTabSz="914400" rtl="0" eaLnBrk="1" latinLnBrk="0" hangingPunct="1">
              <a:lnSpc>
                <a:spcPct val="85000"/>
              </a:lnSpc>
              <a:spcBef>
                <a:spcPts val="600"/>
              </a:spcBef>
              <a:buFont typeface="Arial" pitchFamily="34" charset="0"/>
              <a:buNone/>
              <a:defRPr sz="1400" kern="1200">
                <a:solidFill>
                  <a:schemeClr val="tx1">
                    <a:tint val="75000"/>
                  </a:schemeClr>
                </a:solidFill>
                <a:latin typeface="+mn-lt"/>
                <a:ea typeface="+mn-ea"/>
                <a:cs typeface="+mn-cs"/>
              </a:defRPr>
            </a:lvl5pPr>
            <a:lvl6pPr marL="2286000" indent="0" algn="l" defTabSz="914400" rtl="0" eaLnBrk="1" latinLnBrk="0" hangingPunct="1">
              <a:lnSpc>
                <a:spcPct val="85000"/>
              </a:lnSpc>
              <a:spcBef>
                <a:spcPts val="600"/>
              </a:spcBef>
              <a:buFont typeface="Arial" pitchFamily="34" charset="0"/>
              <a:buNone/>
              <a:defRPr sz="1400" kern="1200">
                <a:solidFill>
                  <a:schemeClr val="tx1">
                    <a:tint val="75000"/>
                  </a:schemeClr>
                </a:solidFill>
                <a:latin typeface="+mn-lt"/>
                <a:ea typeface="+mn-ea"/>
                <a:cs typeface="+mn-cs"/>
              </a:defRPr>
            </a:lvl6pPr>
            <a:lvl7pPr marL="2743200" indent="0" algn="l" defTabSz="914400" rtl="0" eaLnBrk="1" latinLnBrk="0" hangingPunct="1">
              <a:lnSpc>
                <a:spcPct val="85000"/>
              </a:lnSpc>
              <a:spcBef>
                <a:spcPts val="600"/>
              </a:spcBef>
              <a:buFont typeface="Arial" pitchFamily="34" charset="0"/>
              <a:buNone/>
              <a:defRPr sz="1400" kern="1200">
                <a:solidFill>
                  <a:schemeClr val="tx1">
                    <a:tint val="75000"/>
                  </a:schemeClr>
                </a:solidFill>
                <a:latin typeface="+mn-lt"/>
                <a:ea typeface="+mn-ea"/>
                <a:cs typeface="+mn-cs"/>
              </a:defRPr>
            </a:lvl7pPr>
            <a:lvl8pPr marL="3200400" indent="0" algn="l" defTabSz="914400" rtl="0" eaLnBrk="1" latinLnBrk="0" hangingPunct="1">
              <a:lnSpc>
                <a:spcPct val="85000"/>
              </a:lnSpc>
              <a:spcBef>
                <a:spcPts val="600"/>
              </a:spcBef>
              <a:buFont typeface="Arial" pitchFamily="34" charset="0"/>
              <a:buNone/>
              <a:defRPr sz="1400" kern="1200">
                <a:solidFill>
                  <a:schemeClr val="tx1">
                    <a:tint val="75000"/>
                  </a:schemeClr>
                </a:solidFill>
                <a:latin typeface="+mn-lt"/>
                <a:ea typeface="+mn-ea"/>
                <a:cs typeface="+mn-cs"/>
              </a:defRPr>
            </a:lvl8pPr>
            <a:lvl9pPr marL="3657600" indent="0" algn="l" defTabSz="914400" rtl="0" eaLnBrk="1" latinLnBrk="0" hangingPunct="1">
              <a:lnSpc>
                <a:spcPct val="85000"/>
              </a:lnSpc>
              <a:spcBef>
                <a:spcPts val="600"/>
              </a:spcBef>
              <a:buFont typeface="Arial" pitchFamily="34" charset="0"/>
              <a:buNone/>
              <a:defRPr sz="1400" kern="1200">
                <a:solidFill>
                  <a:schemeClr val="tx1">
                    <a:tint val="75000"/>
                  </a:schemeClr>
                </a:solidFill>
                <a:latin typeface="+mn-lt"/>
                <a:ea typeface="+mn-ea"/>
                <a:cs typeface="+mn-cs"/>
              </a:defRPr>
            </a:lvl9pPr>
          </a:lstStyle>
          <a:p>
            <a:pPr>
              <a:lnSpc>
                <a:spcPct val="100000"/>
              </a:lnSpc>
            </a:pPr>
            <a:r>
              <a:rPr lang="en-GB" sz="4400" dirty="0">
                <a:latin typeface="Nirmala Text" panose="020B0502040204020203" pitchFamily="34" charset="0"/>
                <a:ea typeface="Nirmala Text" panose="020B0502040204020203" pitchFamily="34" charset="0"/>
                <a:cs typeface="Nirmala Text" panose="020B0502040204020203" pitchFamily="34" charset="0"/>
              </a:rPr>
              <a:t>…</a:t>
            </a:r>
            <a:r>
              <a:rPr lang="hi-IN" sz="4400" dirty="0">
                <a:latin typeface="Nirmala Text" panose="020B0502040204020203" pitchFamily="34" charset="0"/>
                <a:ea typeface="Nirmala Text" panose="020B0502040204020203" pitchFamily="34" charset="0"/>
                <a:cs typeface="Nirmala Text" panose="020B0502040204020203" pitchFamily="34" charset="0"/>
              </a:rPr>
              <a:t>जो बातें आँख ने नहीं देखीं और कान ने नहीं सुनीं, और जो बातें मनुष्य के चित में नहीं चढ़ीं, वे ही हैं जो परमेश्‍वर ने अपने प्रेम रखनेवालों के लिये तैयार की हैं।</a:t>
            </a:r>
            <a:endParaRPr lang="en-GB" sz="4400" dirty="0">
              <a:latin typeface="Nirmala Text" panose="020B0502040204020203" pitchFamily="34" charset="0"/>
              <a:ea typeface="Nirmala Text" panose="020B0502040204020203" pitchFamily="34" charset="0"/>
              <a:cs typeface="Nirmala Text" panose="020B0502040204020203" pitchFamily="34" charset="0"/>
            </a:endParaRPr>
          </a:p>
        </p:txBody>
      </p:sp>
    </p:spTree>
    <p:extLst>
      <p:ext uri="{BB962C8B-B14F-4D97-AF65-F5344CB8AC3E}">
        <p14:creationId xmlns:p14="http://schemas.microsoft.com/office/powerpoint/2010/main" val="1850314645"/>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92431856-6D3A-8C5E-3222-C8427600A195}"/>
              </a:ext>
            </a:extLst>
          </p:cNvPr>
          <p:cNvSpPr>
            <a:spLocks noGrp="1"/>
          </p:cNvSpPr>
          <p:nvPr>
            <p:ph type="sldNum" sz="quarter" idx="12"/>
          </p:nvPr>
        </p:nvSpPr>
        <p:spPr/>
        <p:txBody>
          <a:bodyPr/>
          <a:lstStyle/>
          <a:p>
            <a:fld id="{4FAB73BC-B049-4115-A692-8D63A059BFB8}" type="slidenum">
              <a:rPr lang="en-US" smtClean="0"/>
              <a:pPr/>
              <a:t>65</a:t>
            </a:fld>
            <a:endParaRPr lang="en-US" dirty="0"/>
          </a:p>
        </p:txBody>
      </p:sp>
      <p:sp>
        <p:nvSpPr>
          <p:cNvPr id="5" name="Text Placeholder 2">
            <a:extLst>
              <a:ext uri="{FF2B5EF4-FFF2-40B4-BE49-F238E27FC236}">
                <a16:creationId xmlns:a16="http://schemas.microsoft.com/office/drawing/2014/main" id="{716A0A2D-48C6-49DC-3CCE-965FE91D8EE1}"/>
              </a:ext>
            </a:extLst>
          </p:cNvPr>
          <p:cNvSpPr txBox="1">
            <a:spLocks/>
          </p:cNvSpPr>
          <p:nvPr/>
        </p:nvSpPr>
        <p:spPr>
          <a:xfrm>
            <a:off x="733613" y="3550595"/>
            <a:ext cx="10650667" cy="1343137"/>
          </a:xfrm>
          <a:prstGeom prst="rect">
            <a:avLst/>
          </a:prstGeom>
        </p:spPr>
        <p:txBody>
          <a:bodyPr vert="horz" lIns="91440" tIns="45720" rIns="91440" bIns="45720" rtlCol="0" anchor="t">
            <a:normAutofit/>
          </a:bodyPr>
          <a:lstStyle>
            <a:lvl1pPr marL="0" indent="0" algn="l" defTabSz="914400" rtl="0" eaLnBrk="1" latinLnBrk="0" hangingPunct="1">
              <a:lnSpc>
                <a:spcPct val="85000"/>
              </a:lnSpc>
              <a:spcBef>
                <a:spcPts val="1300"/>
              </a:spcBef>
              <a:buFont typeface="Arial" pitchFamily="34" charset="0"/>
              <a:buNone/>
              <a:defRPr sz="3200" kern="1200">
                <a:solidFill>
                  <a:schemeClr val="tx1"/>
                </a:solidFill>
                <a:latin typeface="+mj-lt"/>
                <a:ea typeface="+mn-ea"/>
                <a:cs typeface="+mn-cs"/>
              </a:defRPr>
            </a:lvl1pPr>
            <a:lvl2pPr marL="457200" indent="0" algn="l" defTabSz="914400" rtl="0" eaLnBrk="1" latinLnBrk="0" hangingPunct="1">
              <a:lnSpc>
                <a:spcPct val="85000"/>
              </a:lnSpc>
              <a:spcBef>
                <a:spcPts val="600"/>
              </a:spcBef>
              <a:buFont typeface="Arial" pitchFamily="34" charset="0"/>
              <a:buNone/>
              <a:defRPr sz="1800" kern="1200">
                <a:solidFill>
                  <a:schemeClr val="tx1">
                    <a:tint val="75000"/>
                  </a:schemeClr>
                </a:solidFill>
                <a:latin typeface="+mn-lt"/>
                <a:ea typeface="+mn-ea"/>
                <a:cs typeface="+mn-cs"/>
              </a:defRPr>
            </a:lvl2pPr>
            <a:lvl3pPr marL="914400" indent="0" algn="l" defTabSz="914400" rtl="0" eaLnBrk="1" latinLnBrk="0" hangingPunct="1">
              <a:lnSpc>
                <a:spcPct val="85000"/>
              </a:lnSpc>
              <a:spcBef>
                <a:spcPts val="600"/>
              </a:spcBef>
              <a:buFont typeface="Arial" pitchFamily="34" charset="0"/>
              <a:buNone/>
              <a:defRPr sz="1600" i="1" kern="1200">
                <a:solidFill>
                  <a:schemeClr val="tx1">
                    <a:tint val="75000"/>
                  </a:schemeClr>
                </a:solidFill>
                <a:latin typeface="+mn-lt"/>
                <a:ea typeface="+mn-ea"/>
                <a:cs typeface="+mn-cs"/>
              </a:defRPr>
            </a:lvl3pPr>
            <a:lvl4pPr marL="1371600" indent="0" algn="l" defTabSz="914400" rtl="0" eaLnBrk="1" latinLnBrk="0" hangingPunct="1">
              <a:lnSpc>
                <a:spcPct val="85000"/>
              </a:lnSpc>
              <a:spcBef>
                <a:spcPts val="600"/>
              </a:spcBef>
              <a:buFont typeface="Arial" pitchFamily="34" charset="0"/>
              <a:buNone/>
              <a:defRPr sz="1400" kern="1200">
                <a:solidFill>
                  <a:schemeClr val="tx1">
                    <a:tint val="75000"/>
                  </a:schemeClr>
                </a:solidFill>
                <a:latin typeface="+mn-lt"/>
                <a:ea typeface="+mn-ea"/>
                <a:cs typeface="+mn-cs"/>
              </a:defRPr>
            </a:lvl4pPr>
            <a:lvl5pPr marL="1828800" indent="0" algn="l" defTabSz="914400" rtl="0" eaLnBrk="1" latinLnBrk="0" hangingPunct="1">
              <a:lnSpc>
                <a:spcPct val="85000"/>
              </a:lnSpc>
              <a:spcBef>
                <a:spcPts val="600"/>
              </a:spcBef>
              <a:buFont typeface="Arial" pitchFamily="34" charset="0"/>
              <a:buNone/>
              <a:defRPr sz="1400" kern="1200">
                <a:solidFill>
                  <a:schemeClr val="tx1">
                    <a:tint val="75000"/>
                  </a:schemeClr>
                </a:solidFill>
                <a:latin typeface="+mn-lt"/>
                <a:ea typeface="+mn-ea"/>
                <a:cs typeface="+mn-cs"/>
              </a:defRPr>
            </a:lvl5pPr>
            <a:lvl6pPr marL="2286000" indent="0" algn="l" defTabSz="914400" rtl="0" eaLnBrk="1" latinLnBrk="0" hangingPunct="1">
              <a:lnSpc>
                <a:spcPct val="85000"/>
              </a:lnSpc>
              <a:spcBef>
                <a:spcPts val="600"/>
              </a:spcBef>
              <a:buFont typeface="Arial" pitchFamily="34" charset="0"/>
              <a:buNone/>
              <a:defRPr sz="1400" kern="1200">
                <a:solidFill>
                  <a:schemeClr val="tx1">
                    <a:tint val="75000"/>
                  </a:schemeClr>
                </a:solidFill>
                <a:latin typeface="+mn-lt"/>
                <a:ea typeface="+mn-ea"/>
                <a:cs typeface="+mn-cs"/>
              </a:defRPr>
            </a:lvl6pPr>
            <a:lvl7pPr marL="2743200" indent="0" algn="l" defTabSz="914400" rtl="0" eaLnBrk="1" latinLnBrk="0" hangingPunct="1">
              <a:lnSpc>
                <a:spcPct val="85000"/>
              </a:lnSpc>
              <a:spcBef>
                <a:spcPts val="600"/>
              </a:spcBef>
              <a:buFont typeface="Arial" pitchFamily="34" charset="0"/>
              <a:buNone/>
              <a:defRPr sz="1400" kern="1200">
                <a:solidFill>
                  <a:schemeClr val="tx1">
                    <a:tint val="75000"/>
                  </a:schemeClr>
                </a:solidFill>
                <a:latin typeface="+mn-lt"/>
                <a:ea typeface="+mn-ea"/>
                <a:cs typeface="+mn-cs"/>
              </a:defRPr>
            </a:lvl7pPr>
            <a:lvl8pPr marL="3200400" indent="0" algn="l" defTabSz="914400" rtl="0" eaLnBrk="1" latinLnBrk="0" hangingPunct="1">
              <a:lnSpc>
                <a:spcPct val="85000"/>
              </a:lnSpc>
              <a:spcBef>
                <a:spcPts val="600"/>
              </a:spcBef>
              <a:buFont typeface="Arial" pitchFamily="34" charset="0"/>
              <a:buNone/>
              <a:defRPr sz="1400" kern="1200">
                <a:solidFill>
                  <a:schemeClr val="tx1">
                    <a:tint val="75000"/>
                  </a:schemeClr>
                </a:solidFill>
                <a:latin typeface="+mn-lt"/>
                <a:ea typeface="+mn-ea"/>
                <a:cs typeface="+mn-cs"/>
              </a:defRPr>
            </a:lvl8pPr>
            <a:lvl9pPr marL="3657600" indent="0" algn="l" defTabSz="914400" rtl="0" eaLnBrk="1" latinLnBrk="0" hangingPunct="1">
              <a:lnSpc>
                <a:spcPct val="85000"/>
              </a:lnSpc>
              <a:spcBef>
                <a:spcPts val="600"/>
              </a:spcBef>
              <a:buFont typeface="Arial" pitchFamily="34" charset="0"/>
              <a:buNone/>
              <a:defRPr sz="1400" kern="1200">
                <a:solidFill>
                  <a:schemeClr val="tx1">
                    <a:tint val="75000"/>
                  </a:schemeClr>
                </a:solidFill>
                <a:latin typeface="+mn-lt"/>
                <a:ea typeface="+mn-ea"/>
                <a:cs typeface="+mn-cs"/>
              </a:defRPr>
            </a:lvl9pPr>
          </a:lstStyle>
          <a:p>
            <a:r>
              <a:rPr lang="hi-IN" sz="4400" dirty="0">
                <a:latin typeface="Nirmala Text" panose="020B0502040204020203" pitchFamily="34" charset="0"/>
                <a:ea typeface="Nirmala Text" panose="020B0502040204020203" pitchFamily="34" charset="0"/>
                <a:cs typeface="Nirmala Text" panose="020B0502040204020203" pitchFamily="34" charset="0"/>
              </a:rPr>
              <a:t>प्रस्तुति समाप्त</a:t>
            </a:r>
            <a:endParaRPr lang="en-GB" sz="4400" dirty="0">
              <a:latin typeface="Nirmala Text" panose="020B0502040204020203" pitchFamily="34" charset="0"/>
              <a:ea typeface="Nirmala Text" panose="020B0502040204020203" pitchFamily="34" charset="0"/>
              <a:cs typeface="Nirmala Text" panose="020B0502040204020203" pitchFamily="34" charset="0"/>
            </a:endParaRPr>
          </a:p>
        </p:txBody>
      </p:sp>
    </p:spTree>
    <p:extLst>
      <p:ext uri="{BB962C8B-B14F-4D97-AF65-F5344CB8AC3E}">
        <p14:creationId xmlns:p14="http://schemas.microsoft.com/office/powerpoint/2010/main" val="9454426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9AFC06-EA97-F994-E893-E583E92695E1}"/>
              </a:ext>
            </a:extLst>
          </p:cNvPr>
          <p:cNvSpPr>
            <a:spLocks noGrp="1"/>
          </p:cNvSpPr>
          <p:nvPr>
            <p:ph type="title"/>
          </p:nvPr>
        </p:nvSpPr>
        <p:spPr>
          <a:xfrm>
            <a:off x="603504" y="385591"/>
            <a:ext cx="10780776" cy="881349"/>
          </a:xfrm>
        </p:spPr>
        <p:txBody>
          <a:bodyPr>
            <a:normAutofit/>
          </a:bodyPr>
          <a:lstStyle/>
          <a:p>
            <a:r>
              <a:rPr lang="hi-IN" sz="6000" dirty="0">
                <a:latin typeface="Nirmala Text" panose="020B0502040204020203" pitchFamily="34" charset="0"/>
                <a:ea typeface="Nirmala Text" panose="020B0502040204020203" pitchFamily="34" charset="0"/>
                <a:cs typeface="Nirmala Text" panose="020B0502040204020203" pitchFamily="34" charset="0"/>
              </a:rPr>
              <a:t>क्यों? क्योंकि परमेश्वर सर्वश्रेष्ठ है</a:t>
            </a:r>
            <a:endParaRPr lang="en-GB" sz="6000" dirty="0">
              <a:latin typeface="Nirmala Text" panose="020B0502040204020203" pitchFamily="34" charset="0"/>
              <a:ea typeface="Nirmala Text" panose="020B0502040204020203" pitchFamily="34" charset="0"/>
              <a:cs typeface="Nirmala Text" panose="020B0502040204020203" pitchFamily="34" charset="0"/>
            </a:endParaRPr>
          </a:p>
        </p:txBody>
      </p:sp>
      <p:sp>
        <p:nvSpPr>
          <p:cNvPr id="3" name="Text Placeholder 2">
            <a:extLst>
              <a:ext uri="{FF2B5EF4-FFF2-40B4-BE49-F238E27FC236}">
                <a16:creationId xmlns:a16="http://schemas.microsoft.com/office/drawing/2014/main" id="{2588EC0A-852A-8603-983E-8DDDED025034}"/>
              </a:ext>
            </a:extLst>
          </p:cNvPr>
          <p:cNvSpPr>
            <a:spLocks noGrp="1"/>
          </p:cNvSpPr>
          <p:nvPr>
            <p:ph type="body" idx="1"/>
          </p:nvPr>
        </p:nvSpPr>
        <p:spPr>
          <a:xfrm>
            <a:off x="770666" y="5390285"/>
            <a:ext cx="10650667" cy="977463"/>
          </a:xfrm>
        </p:spPr>
        <p:txBody>
          <a:bodyPr>
            <a:normAutofit fontScale="70000" lnSpcReduction="20000"/>
          </a:bodyPr>
          <a:lstStyle/>
          <a:p>
            <a:pPr>
              <a:lnSpc>
                <a:spcPct val="120000"/>
              </a:lnSpc>
            </a:pPr>
            <a:r>
              <a:rPr lang="hi-IN" sz="4400" dirty="0">
                <a:latin typeface="Nirmala Text" panose="020B0502040204020203" pitchFamily="34" charset="0"/>
                <a:ea typeface="Nirmala Text" panose="020B0502040204020203" pitchFamily="34" charset="0"/>
                <a:cs typeface="Nirmala Text" panose="020B0502040204020203" pitchFamily="34" charset="0"/>
              </a:rPr>
              <a:t>1 तीमुथियुस 1:6; 1 यूहन्ना 3:1; व्यवस्था विवरण 32:4; यशायाह 6:3</a:t>
            </a:r>
            <a:endParaRPr lang="en-GB" sz="4400" dirty="0">
              <a:latin typeface="Nirmala Text" panose="020B0502040204020203" pitchFamily="34" charset="0"/>
              <a:ea typeface="Nirmala Text" panose="020B0502040204020203" pitchFamily="34" charset="0"/>
              <a:cs typeface="Nirmala Text" panose="020B0502040204020203" pitchFamily="34" charset="0"/>
            </a:endParaRPr>
          </a:p>
        </p:txBody>
      </p:sp>
      <p:sp>
        <p:nvSpPr>
          <p:cNvPr id="4" name="Text Placeholder 2">
            <a:extLst>
              <a:ext uri="{FF2B5EF4-FFF2-40B4-BE49-F238E27FC236}">
                <a16:creationId xmlns:a16="http://schemas.microsoft.com/office/drawing/2014/main" id="{7AAD6278-A6B0-F83F-D80B-F51072A01DAD}"/>
              </a:ext>
            </a:extLst>
          </p:cNvPr>
          <p:cNvSpPr txBox="1">
            <a:spLocks/>
          </p:cNvSpPr>
          <p:nvPr/>
        </p:nvSpPr>
        <p:spPr>
          <a:xfrm>
            <a:off x="733613" y="1961285"/>
            <a:ext cx="10650667" cy="2932448"/>
          </a:xfrm>
          <a:prstGeom prst="rect">
            <a:avLst/>
          </a:prstGeom>
        </p:spPr>
        <p:txBody>
          <a:bodyPr vert="horz" lIns="91440" tIns="45720" rIns="91440" bIns="45720" rtlCol="0" anchor="t">
            <a:normAutofit/>
          </a:bodyPr>
          <a:lstStyle>
            <a:lvl1pPr marL="0" indent="0" algn="l" defTabSz="914400" rtl="0" eaLnBrk="1" latinLnBrk="0" hangingPunct="1">
              <a:lnSpc>
                <a:spcPct val="85000"/>
              </a:lnSpc>
              <a:spcBef>
                <a:spcPts val="1300"/>
              </a:spcBef>
              <a:buFont typeface="Arial" pitchFamily="34" charset="0"/>
              <a:buNone/>
              <a:defRPr sz="3200" kern="1200">
                <a:solidFill>
                  <a:schemeClr val="tx1"/>
                </a:solidFill>
                <a:latin typeface="+mj-lt"/>
                <a:ea typeface="+mn-ea"/>
                <a:cs typeface="+mn-cs"/>
              </a:defRPr>
            </a:lvl1pPr>
            <a:lvl2pPr marL="457200" indent="0" algn="l" defTabSz="914400" rtl="0" eaLnBrk="1" latinLnBrk="0" hangingPunct="1">
              <a:lnSpc>
                <a:spcPct val="85000"/>
              </a:lnSpc>
              <a:spcBef>
                <a:spcPts val="600"/>
              </a:spcBef>
              <a:buFont typeface="Arial" pitchFamily="34" charset="0"/>
              <a:buNone/>
              <a:defRPr sz="1800" kern="1200">
                <a:solidFill>
                  <a:schemeClr val="tx1">
                    <a:tint val="75000"/>
                  </a:schemeClr>
                </a:solidFill>
                <a:latin typeface="+mn-lt"/>
                <a:ea typeface="+mn-ea"/>
                <a:cs typeface="+mn-cs"/>
              </a:defRPr>
            </a:lvl2pPr>
            <a:lvl3pPr marL="914400" indent="0" algn="l" defTabSz="914400" rtl="0" eaLnBrk="1" latinLnBrk="0" hangingPunct="1">
              <a:lnSpc>
                <a:spcPct val="85000"/>
              </a:lnSpc>
              <a:spcBef>
                <a:spcPts val="600"/>
              </a:spcBef>
              <a:buFont typeface="Arial" pitchFamily="34" charset="0"/>
              <a:buNone/>
              <a:defRPr sz="1600" i="1" kern="1200">
                <a:solidFill>
                  <a:schemeClr val="tx1">
                    <a:tint val="75000"/>
                  </a:schemeClr>
                </a:solidFill>
                <a:latin typeface="+mn-lt"/>
                <a:ea typeface="+mn-ea"/>
                <a:cs typeface="+mn-cs"/>
              </a:defRPr>
            </a:lvl3pPr>
            <a:lvl4pPr marL="1371600" indent="0" algn="l" defTabSz="914400" rtl="0" eaLnBrk="1" latinLnBrk="0" hangingPunct="1">
              <a:lnSpc>
                <a:spcPct val="85000"/>
              </a:lnSpc>
              <a:spcBef>
                <a:spcPts val="600"/>
              </a:spcBef>
              <a:buFont typeface="Arial" pitchFamily="34" charset="0"/>
              <a:buNone/>
              <a:defRPr sz="1400" kern="1200">
                <a:solidFill>
                  <a:schemeClr val="tx1">
                    <a:tint val="75000"/>
                  </a:schemeClr>
                </a:solidFill>
                <a:latin typeface="+mn-lt"/>
                <a:ea typeface="+mn-ea"/>
                <a:cs typeface="+mn-cs"/>
              </a:defRPr>
            </a:lvl4pPr>
            <a:lvl5pPr marL="1828800" indent="0" algn="l" defTabSz="914400" rtl="0" eaLnBrk="1" latinLnBrk="0" hangingPunct="1">
              <a:lnSpc>
                <a:spcPct val="85000"/>
              </a:lnSpc>
              <a:spcBef>
                <a:spcPts val="600"/>
              </a:spcBef>
              <a:buFont typeface="Arial" pitchFamily="34" charset="0"/>
              <a:buNone/>
              <a:defRPr sz="1400" kern="1200">
                <a:solidFill>
                  <a:schemeClr val="tx1">
                    <a:tint val="75000"/>
                  </a:schemeClr>
                </a:solidFill>
                <a:latin typeface="+mn-lt"/>
                <a:ea typeface="+mn-ea"/>
                <a:cs typeface="+mn-cs"/>
              </a:defRPr>
            </a:lvl5pPr>
            <a:lvl6pPr marL="2286000" indent="0" algn="l" defTabSz="914400" rtl="0" eaLnBrk="1" latinLnBrk="0" hangingPunct="1">
              <a:lnSpc>
                <a:spcPct val="85000"/>
              </a:lnSpc>
              <a:spcBef>
                <a:spcPts val="600"/>
              </a:spcBef>
              <a:buFont typeface="Arial" pitchFamily="34" charset="0"/>
              <a:buNone/>
              <a:defRPr sz="1400" kern="1200">
                <a:solidFill>
                  <a:schemeClr val="tx1">
                    <a:tint val="75000"/>
                  </a:schemeClr>
                </a:solidFill>
                <a:latin typeface="+mn-lt"/>
                <a:ea typeface="+mn-ea"/>
                <a:cs typeface="+mn-cs"/>
              </a:defRPr>
            </a:lvl6pPr>
            <a:lvl7pPr marL="2743200" indent="0" algn="l" defTabSz="914400" rtl="0" eaLnBrk="1" latinLnBrk="0" hangingPunct="1">
              <a:lnSpc>
                <a:spcPct val="85000"/>
              </a:lnSpc>
              <a:spcBef>
                <a:spcPts val="600"/>
              </a:spcBef>
              <a:buFont typeface="Arial" pitchFamily="34" charset="0"/>
              <a:buNone/>
              <a:defRPr sz="1400" kern="1200">
                <a:solidFill>
                  <a:schemeClr val="tx1">
                    <a:tint val="75000"/>
                  </a:schemeClr>
                </a:solidFill>
                <a:latin typeface="+mn-lt"/>
                <a:ea typeface="+mn-ea"/>
                <a:cs typeface="+mn-cs"/>
              </a:defRPr>
            </a:lvl7pPr>
            <a:lvl8pPr marL="3200400" indent="0" algn="l" defTabSz="914400" rtl="0" eaLnBrk="1" latinLnBrk="0" hangingPunct="1">
              <a:lnSpc>
                <a:spcPct val="85000"/>
              </a:lnSpc>
              <a:spcBef>
                <a:spcPts val="600"/>
              </a:spcBef>
              <a:buFont typeface="Arial" pitchFamily="34" charset="0"/>
              <a:buNone/>
              <a:defRPr sz="1400" kern="1200">
                <a:solidFill>
                  <a:schemeClr val="tx1">
                    <a:tint val="75000"/>
                  </a:schemeClr>
                </a:solidFill>
                <a:latin typeface="+mn-lt"/>
                <a:ea typeface="+mn-ea"/>
                <a:cs typeface="+mn-cs"/>
              </a:defRPr>
            </a:lvl8pPr>
            <a:lvl9pPr marL="3657600" indent="0" algn="l" defTabSz="914400" rtl="0" eaLnBrk="1" latinLnBrk="0" hangingPunct="1">
              <a:lnSpc>
                <a:spcPct val="85000"/>
              </a:lnSpc>
              <a:spcBef>
                <a:spcPts val="600"/>
              </a:spcBef>
              <a:buFont typeface="Arial" pitchFamily="34" charset="0"/>
              <a:buNone/>
              <a:defRPr sz="1400" kern="1200">
                <a:solidFill>
                  <a:schemeClr val="tx1">
                    <a:tint val="75000"/>
                  </a:schemeClr>
                </a:solidFill>
                <a:latin typeface="+mn-lt"/>
                <a:ea typeface="+mn-ea"/>
                <a:cs typeface="+mn-cs"/>
              </a:defRPr>
            </a:lvl9pPr>
          </a:lstStyle>
          <a:p>
            <a:pPr marL="571500" indent="-571500">
              <a:buFont typeface="Arial" panose="020B0604020202020204" pitchFamily="34" charset="0"/>
              <a:buChar char="•"/>
            </a:pPr>
            <a:r>
              <a:rPr lang="hi-IN" sz="4400" dirty="0">
                <a:latin typeface="Nirmala Text" panose="020B0502040204020203" pitchFamily="34" charset="0"/>
                <a:ea typeface="Nirmala Text" panose="020B0502040204020203" pitchFamily="34" charset="0"/>
                <a:cs typeface="Nirmala Text" panose="020B0502040204020203" pitchFamily="34" charset="0"/>
              </a:rPr>
              <a:t>अत्यंत दयालु</a:t>
            </a:r>
          </a:p>
          <a:p>
            <a:pPr marL="571500" indent="-571500">
              <a:buFont typeface="Arial" panose="020B0604020202020204" pitchFamily="34" charset="0"/>
              <a:buChar char="•"/>
            </a:pPr>
            <a:r>
              <a:rPr lang="hi-IN" sz="4400" dirty="0">
                <a:latin typeface="Nirmala Text" panose="020B0502040204020203" pitchFamily="34" charset="0"/>
                <a:ea typeface="Nirmala Text" panose="020B0502040204020203" pitchFamily="34" charset="0"/>
                <a:cs typeface="Nirmala Text" panose="020B0502040204020203" pitchFamily="34" charset="0"/>
              </a:rPr>
              <a:t>अत्यधिक प्रेमपूर्ण </a:t>
            </a:r>
          </a:p>
          <a:p>
            <a:pPr marL="571500" indent="-571500">
              <a:buFont typeface="Arial" panose="020B0604020202020204" pitchFamily="34" charset="0"/>
              <a:buChar char="•"/>
            </a:pPr>
            <a:r>
              <a:rPr lang="hi-IN" sz="4400" dirty="0">
                <a:latin typeface="Nirmala Text" panose="020B0502040204020203" pitchFamily="34" charset="0"/>
                <a:ea typeface="Nirmala Text" panose="020B0502040204020203" pitchFamily="34" charset="0"/>
                <a:cs typeface="Nirmala Text" panose="020B0502040204020203" pitchFamily="34" charset="0"/>
              </a:rPr>
              <a:t>असीम धार्मिक </a:t>
            </a:r>
          </a:p>
          <a:p>
            <a:pPr marL="571500" indent="-571500">
              <a:buFont typeface="Arial" panose="020B0604020202020204" pitchFamily="34" charset="0"/>
              <a:buChar char="•"/>
            </a:pPr>
            <a:r>
              <a:rPr lang="hi-IN" sz="4400" dirty="0">
                <a:latin typeface="Nirmala Text" panose="020B0502040204020203" pitchFamily="34" charset="0"/>
                <a:ea typeface="Nirmala Text" panose="020B0502040204020203" pitchFamily="34" charset="0"/>
                <a:cs typeface="Nirmala Text" panose="020B0502040204020203" pitchFamily="34" charset="0"/>
              </a:rPr>
              <a:t>पूरी तरह पवित्र</a:t>
            </a:r>
            <a:endParaRPr lang="en-GB" sz="4400" dirty="0">
              <a:latin typeface="Nirmala Text" panose="020B0502040204020203" pitchFamily="34" charset="0"/>
              <a:ea typeface="Nirmala Text" panose="020B0502040204020203" pitchFamily="34" charset="0"/>
              <a:cs typeface="Nirmala Text" panose="020B0502040204020203" pitchFamily="34" charset="0"/>
            </a:endParaRPr>
          </a:p>
        </p:txBody>
      </p:sp>
      <p:sp>
        <p:nvSpPr>
          <p:cNvPr id="5" name="Slide Number Placeholder 4">
            <a:extLst>
              <a:ext uri="{FF2B5EF4-FFF2-40B4-BE49-F238E27FC236}">
                <a16:creationId xmlns:a16="http://schemas.microsoft.com/office/drawing/2014/main" id="{D570E9E6-3B1D-161F-833A-DC0243783ACA}"/>
              </a:ext>
            </a:extLst>
          </p:cNvPr>
          <p:cNvSpPr>
            <a:spLocks noGrp="1"/>
          </p:cNvSpPr>
          <p:nvPr>
            <p:ph type="sldNum" sz="quarter" idx="12"/>
          </p:nvPr>
        </p:nvSpPr>
        <p:spPr/>
        <p:txBody>
          <a:bodyPr/>
          <a:lstStyle/>
          <a:p>
            <a:fld id="{4FAB73BC-B049-4115-A692-8D63A059BFB8}" type="slidenum">
              <a:rPr lang="en-US" smtClean="0"/>
              <a:pPr/>
              <a:t>7</a:t>
            </a:fld>
            <a:endParaRPr lang="en-US" dirty="0"/>
          </a:p>
        </p:txBody>
      </p:sp>
    </p:spTree>
    <p:extLst>
      <p:ext uri="{BB962C8B-B14F-4D97-AF65-F5344CB8AC3E}">
        <p14:creationId xmlns:p14="http://schemas.microsoft.com/office/powerpoint/2010/main" val="28887159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9AFC06-EA97-F994-E893-E583E92695E1}"/>
              </a:ext>
            </a:extLst>
          </p:cNvPr>
          <p:cNvSpPr>
            <a:spLocks noGrp="1"/>
          </p:cNvSpPr>
          <p:nvPr>
            <p:ph type="title"/>
          </p:nvPr>
        </p:nvSpPr>
        <p:spPr>
          <a:xfrm>
            <a:off x="603504" y="385591"/>
            <a:ext cx="10780776" cy="881349"/>
          </a:xfrm>
        </p:spPr>
        <p:txBody>
          <a:bodyPr>
            <a:normAutofit/>
          </a:bodyPr>
          <a:lstStyle/>
          <a:p>
            <a:r>
              <a:rPr lang="hi-IN" sz="6000" dirty="0">
                <a:latin typeface="Nirmala Text" panose="020B0502040204020203" pitchFamily="34" charset="0"/>
                <a:ea typeface="Nirmala Text" panose="020B0502040204020203" pitchFamily="34" charset="0"/>
                <a:cs typeface="Nirmala Text" panose="020B0502040204020203" pitchFamily="34" charset="0"/>
              </a:rPr>
              <a:t>परमेश्वर अत्यधिक पवित्र है</a:t>
            </a:r>
            <a:endParaRPr lang="en-GB" sz="6000" dirty="0">
              <a:latin typeface="Nirmala Text" panose="020B0502040204020203" pitchFamily="34" charset="0"/>
              <a:ea typeface="Nirmala Text" panose="020B0502040204020203" pitchFamily="34" charset="0"/>
              <a:cs typeface="Nirmala Text" panose="020B0502040204020203" pitchFamily="34" charset="0"/>
            </a:endParaRPr>
          </a:p>
        </p:txBody>
      </p:sp>
      <p:sp>
        <p:nvSpPr>
          <p:cNvPr id="3" name="Text Placeholder 2">
            <a:extLst>
              <a:ext uri="{FF2B5EF4-FFF2-40B4-BE49-F238E27FC236}">
                <a16:creationId xmlns:a16="http://schemas.microsoft.com/office/drawing/2014/main" id="{2588EC0A-852A-8603-983E-8DDDED025034}"/>
              </a:ext>
            </a:extLst>
          </p:cNvPr>
          <p:cNvSpPr>
            <a:spLocks noGrp="1"/>
          </p:cNvSpPr>
          <p:nvPr>
            <p:ph type="body" idx="1"/>
          </p:nvPr>
        </p:nvSpPr>
        <p:spPr>
          <a:xfrm>
            <a:off x="770666" y="5390285"/>
            <a:ext cx="10650667" cy="977463"/>
          </a:xfrm>
        </p:spPr>
        <p:txBody>
          <a:bodyPr>
            <a:normAutofit/>
          </a:bodyPr>
          <a:lstStyle/>
          <a:p>
            <a:r>
              <a:rPr lang="hi-IN" sz="4400" b="0" i="0" dirty="0">
                <a:effectLst/>
                <a:latin typeface="Nirmala Text" panose="020B0502040204020203" pitchFamily="34" charset="0"/>
                <a:ea typeface="Nirmala Text" panose="020B0502040204020203" pitchFamily="34" charset="0"/>
                <a:cs typeface="Nirmala Text" panose="020B0502040204020203" pitchFamily="34" charset="0"/>
              </a:rPr>
              <a:t>यशायाह 6:3</a:t>
            </a:r>
            <a:endParaRPr lang="en-GB" sz="6600" dirty="0">
              <a:latin typeface="Nirmala Text" panose="020B0502040204020203" pitchFamily="34" charset="0"/>
              <a:ea typeface="Nirmala Text" panose="020B0502040204020203" pitchFamily="34" charset="0"/>
              <a:cs typeface="Nirmala Text" panose="020B0502040204020203" pitchFamily="34" charset="0"/>
            </a:endParaRPr>
          </a:p>
        </p:txBody>
      </p:sp>
      <p:sp>
        <p:nvSpPr>
          <p:cNvPr id="4" name="Text Placeholder 2">
            <a:extLst>
              <a:ext uri="{FF2B5EF4-FFF2-40B4-BE49-F238E27FC236}">
                <a16:creationId xmlns:a16="http://schemas.microsoft.com/office/drawing/2014/main" id="{7AAD6278-A6B0-F83F-D80B-F51072A01DAD}"/>
              </a:ext>
            </a:extLst>
          </p:cNvPr>
          <p:cNvSpPr txBox="1">
            <a:spLocks/>
          </p:cNvSpPr>
          <p:nvPr/>
        </p:nvSpPr>
        <p:spPr>
          <a:xfrm>
            <a:off x="733613" y="1961285"/>
            <a:ext cx="10650667" cy="2932448"/>
          </a:xfrm>
          <a:prstGeom prst="rect">
            <a:avLst/>
          </a:prstGeom>
        </p:spPr>
        <p:txBody>
          <a:bodyPr vert="horz" lIns="91440" tIns="45720" rIns="91440" bIns="45720" rtlCol="0" anchor="t">
            <a:normAutofit/>
          </a:bodyPr>
          <a:lstStyle>
            <a:lvl1pPr marL="0" indent="0" algn="l" defTabSz="914400" rtl="0" eaLnBrk="1" latinLnBrk="0" hangingPunct="1">
              <a:lnSpc>
                <a:spcPct val="85000"/>
              </a:lnSpc>
              <a:spcBef>
                <a:spcPts val="1300"/>
              </a:spcBef>
              <a:buFont typeface="Arial" pitchFamily="34" charset="0"/>
              <a:buNone/>
              <a:defRPr sz="3200" kern="1200">
                <a:solidFill>
                  <a:schemeClr val="tx1"/>
                </a:solidFill>
                <a:latin typeface="+mj-lt"/>
                <a:ea typeface="+mn-ea"/>
                <a:cs typeface="+mn-cs"/>
              </a:defRPr>
            </a:lvl1pPr>
            <a:lvl2pPr marL="457200" indent="0" algn="l" defTabSz="914400" rtl="0" eaLnBrk="1" latinLnBrk="0" hangingPunct="1">
              <a:lnSpc>
                <a:spcPct val="85000"/>
              </a:lnSpc>
              <a:spcBef>
                <a:spcPts val="600"/>
              </a:spcBef>
              <a:buFont typeface="Arial" pitchFamily="34" charset="0"/>
              <a:buNone/>
              <a:defRPr sz="1800" kern="1200">
                <a:solidFill>
                  <a:schemeClr val="tx1">
                    <a:tint val="75000"/>
                  </a:schemeClr>
                </a:solidFill>
                <a:latin typeface="+mn-lt"/>
                <a:ea typeface="+mn-ea"/>
                <a:cs typeface="+mn-cs"/>
              </a:defRPr>
            </a:lvl2pPr>
            <a:lvl3pPr marL="914400" indent="0" algn="l" defTabSz="914400" rtl="0" eaLnBrk="1" latinLnBrk="0" hangingPunct="1">
              <a:lnSpc>
                <a:spcPct val="85000"/>
              </a:lnSpc>
              <a:spcBef>
                <a:spcPts val="600"/>
              </a:spcBef>
              <a:buFont typeface="Arial" pitchFamily="34" charset="0"/>
              <a:buNone/>
              <a:defRPr sz="1600" i="1" kern="1200">
                <a:solidFill>
                  <a:schemeClr val="tx1">
                    <a:tint val="75000"/>
                  </a:schemeClr>
                </a:solidFill>
                <a:latin typeface="+mn-lt"/>
                <a:ea typeface="+mn-ea"/>
                <a:cs typeface="+mn-cs"/>
              </a:defRPr>
            </a:lvl3pPr>
            <a:lvl4pPr marL="1371600" indent="0" algn="l" defTabSz="914400" rtl="0" eaLnBrk="1" latinLnBrk="0" hangingPunct="1">
              <a:lnSpc>
                <a:spcPct val="85000"/>
              </a:lnSpc>
              <a:spcBef>
                <a:spcPts val="600"/>
              </a:spcBef>
              <a:buFont typeface="Arial" pitchFamily="34" charset="0"/>
              <a:buNone/>
              <a:defRPr sz="1400" kern="1200">
                <a:solidFill>
                  <a:schemeClr val="tx1">
                    <a:tint val="75000"/>
                  </a:schemeClr>
                </a:solidFill>
                <a:latin typeface="+mn-lt"/>
                <a:ea typeface="+mn-ea"/>
                <a:cs typeface="+mn-cs"/>
              </a:defRPr>
            </a:lvl4pPr>
            <a:lvl5pPr marL="1828800" indent="0" algn="l" defTabSz="914400" rtl="0" eaLnBrk="1" latinLnBrk="0" hangingPunct="1">
              <a:lnSpc>
                <a:spcPct val="85000"/>
              </a:lnSpc>
              <a:spcBef>
                <a:spcPts val="600"/>
              </a:spcBef>
              <a:buFont typeface="Arial" pitchFamily="34" charset="0"/>
              <a:buNone/>
              <a:defRPr sz="1400" kern="1200">
                <a:solidFill>
                  <a:schemeClr val="tx1">
                    <a:tint val="75000"/>
                  </a:schemeClr>
                </a:solidFill>
                <a:latin typeface="+mn-lt"/>
                <a:ea typeface="+mn-ea"/>
                <a:cs typeface="+mn-cs"/>
              </a:defRPr>
            </a:lvl5pPr>
            <a:lvl6pPr marL="2286000" indent="0" algn="l" defTabSz="914400" rtl="0" eaLnBrk="1" latinLnBrk="0" hangingPunct="1">
              <a:lnSpc>
                <a:spcPct val="85000"/>
              </a:lnSpc>
              <a:spcBef>
                <a:spcPts val="600"/>
              </a:spcBef>
              <a:buFont typeface="Arial" pitchFamily="34" charset="0"/>
              <a:buNone/>
              <a:defRPr sz="1400" kern="1200">
                <a:solidFill>
                  <a:schemeClr val="tx1">
                    <a:tint val="75000"/>
                  </a:schemeClr>
                </a:solidFill>
                <a:latin typeface="+mn-lt"/>
                <a:ea typeface="+mn-ea"/>
                <a:cs typeface="+mn-cs"/>
              </a:defRPr>
            </a:lvl6pPr>
            <a:lvl7pPr marL="2743200" indent="0" algn="l" defTabSz="914400" rtl="0" eaLnBrk="1" latinLnBrk="0" hangingPunct="1">
              <a:lnSpc>
                <a:spcPct val="85000"/>
              </a:lnSpc>
              <a:spcBef>
                <a:spcPts val="600"/>
              </a:spcBef>
              <a:buFont typeface="Arial" pitchFamily="34" charset="0"/>
              <a:buNone/>
              <a:defRPr sz="1400" kern="1200">
                <a:solidFill>
                  <a:schemeClr val="tx1">
                    <a:tint val="75000"/>
                  </a:schemeClr>
                </a:solidFill>
                <a:latin typeface="+mn-lt"/>
                <a:ea typeface="+mn-ea"/>
                <a:cs typeface="+mn-cs"/>
              </a:defRPr>
            </a:lvl7pPr>
            <a:lvl8pPr marL="3200400" indent="0" algn="l" defTabSz="914400" rtl="0" eaLnBrk="1" latinLnBrk="0" hangingPunct="1">
              <a:lnSpc>
                <a:spcPct val="85000"/>
              </a:lnSpc>
              <a:spcBef>
                <a:spcPts val="600"/>
              </a:spcBef>
              <a:buFont typeface="Arial" pitchFamily="34" charset="0"/>
              <a:buNone/>
              <a:defRPr sz="1400" kern="1200">
                <a:solidFill>
                  <a:schemeClr val="tx1">
                    <a:tint val="75000"/>
                  </a:schemeClr>
                </a:solidFill>
                <a:latin typeface="+mn-lt"/>
                <a:ea typeface="+mn-ea"/>
                <a:cs typeface="+mn-cs"/>
              </a:defRPr>
            </a:lvl8pPr>
            <a:lvl9pPr marL="3657600" indent="0" algn="l" defTabSz="914400" rtl="0" eaLnBrk="1" latinLnBrk="0" hangingPunct="1">
              <a:lnSpc>
                <a:spcPct val="85000"/>
              </a:lnSpc>
              <a:spcBef>
                <a:spcPts val="600"/>
              </a:spcBef>
              <a:buFont typeface="Arial" pitchFamily="34" charset="0"/>
              <a:buNone/>
              <a:defRPr sz="1400" kern="1200">
                <a:solidFill>
                  <a:schemeClr val="tx1">
                    <a:tint val="75000"/>
                  </a:schemeClr>
                </a:solidFill>
                <a:latin typeface="+mn-lt"/>
                <a:ea typeface="+mn-ea"/>
                <a:cs typeface="+mn-cs"/>
              </a:defRPr>
            </a:lvl9pPr>
          </a:lstStyle>
          <a:p>
            <a:pPr>
              <a:lnSpc>
                <a:spcPct val="100000"/>
              </a:lnSpc>
            </a:pPr>
            <a:r>
              <a:rPr lang="hi-IN" sz="4400" dirty="0">
                <a:latin typeface="Nirmala Text" panose="020B0502040204020203" pitchFamily="34" charset="0"/>
                <a:ea typeface="Nirmala Text" panose="020B0502040204020203" pitchFamily="34" charset="0"/>
                <a:cs typeface="Nirmala Text" panose="020B0502040204020203" pitchFamily="34" charset="0"/>
              </a:rPr>
              <a:t>सेनाओं का यहोवा पवित्र, पवित्र, पवित्र है; सारी पृथ्वी उसके तेज से भरपूर है।</a:t>
            </a:r>
            <a:endParaRPr lang="en-GB" sz="4400" dirty="0">
              <a:latin typeface="Nirmala Text" panose="020B0502040204020203" pitchFamily="34" charset="0"/>
              <a:ea typeface="Nirmala Text" panose="020B0502040204020203" pitchFamily="34" charset="0"/>
              <a:cs typeface="Nirmala Text" panose="020B0502040204020203" pitchFamily="34" charset="0"/>
            </a:endParaRPr>
          </a:p>
        </p:txBody>
      </p:sp>
      <p:sp>
        <p:nvSpPr>
          <p:cNvPr id="5" name="Slide Number Placeholder 4">
            <a:extLst>
              <a:ext uri="{FF2B5EF4-FFF2-40B4-BE49-F238E27FC236}">
                <a16:creationId xmlns:a16="http://schemas.microsoft.com/office/drawing/2014/main" id="{D570E9E6-3B1D-161F-833A-DC0243783ACA}"/>
              </a:ext>
            </a:extLst>
          </p:cNvPr>
          <p:cNvSpPr>
            <a:spLocks noGrp="1"/>
          </p:cNvSpPr>
          <p:nvPr>
            <p:ph type="sldNum" sz="quarter" idx="12"/>
          </p:nvPr>
        </p:nvSpPr>
        <p:spPr/>
        <p:txBody>
          <a:bodyPr/>
          <a:lstStyle/>
          <a:p>
            <a:fld id="{4FAB73BC-B049-4115-A692-8D63A059BFB8}" type="slidenum">
              <a:rPr lang="en-US" smtClean="0"/>
              <a:pPr/>
              <a:t>8</a:t>
            </a:fld>
            <a:endParaRPr lang="en-US" dirty="0"/>
          </a:p>
        </p:txBody>
      </p:sp>
    </p:spTree>
    <p:extLst>
      <p:ext uri="{BB962C8B-B14F-4D97-AF65-F5344CB8AC3E}">
        <p14:creationId xmlns:p14="http://schemas.microsoft.com/office/powerpoint/2010/main" val="31725755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9AFC06-EA97-F994-E893-E583E92695E1}"/>
              </a:ext>
            </a:extLst>
          </p:cNvPr>
          <p:cNvSpPr>
            <a:spLocks noGrp="1"/>
          </p:cNvSpPr>
          <p:nvPr>
            <p:ph type="title"/>
          </p:nvPr>
        </p:nvSpPr>
        <p:spPr>
          <a:xfrm>
            <a:off x="603504" y="385591"/>
            <a:ext cx="10780776" cy="881349"/>
          </a:xfrm>
        </p:spPr>
        <p:txBody>
          <a:bodyPr>
            <a:normAutofit/>
          </a:bodyPr>
          <a:lstStyle/>
          <a:p>
            <a:r>
              <a:rPr lang="hi-IN" sz="6000" dirty="0">
                <a:latin typeface="Nirmala Text" panose="020B0502040204020203" pitchFamily="34" charset="0"/>
                <a:ea typeface="Nirmala Text" panose="020B0502040204020203" pitchFamily="34" charset="0"/>
                <a:cs typeface="Nirmala Text" panose="020B0502040204020203" pitchFamily="34" charset="0"/>
              </a:rPr>
              <a:t>कोई भी सर्वश्रेष्ठ नहीं है</a:t>
            </a:r>
            <a:endParaRPr lang="en-GB" sz="6000" dirty="0">
              <a:latin typeface="Nirmala Text" panose="020B0502040204020203" pitchFamily="34" charset="0"/>
              <a:ea typeface="Nirmala Text" panose="020B0502040204020203" pitchFamily="34" charset="0"/>
              <a:cs typeface="Nirmala Text" panose="020B0502040204020203" pitchFamily="34" charset="0"/>
            </a:endParaRPr>
          </a:p>
        </p:txBody>
      </p:sp>
      <p:sp>
        <p:nvSpPr>
          <p:cNvPr id="3" name="Text Placeholder 2">
            <a:extLst>
              <a:ext uri="{FF2B5EF4-FFF2-40B4-BE49-F238E27FC236}">
                <a16:creationId xmlns:a16="http://schemas.microsoft.com/office/drawing/2014/main" id="{2588EC0A-852A-8603-983E-8DDDED025034}"/>
              </a:ext>
            </a:extLst>
          </p:cNvPr>
          <p:cNvSpPr>
            <a:spLocks noGrp="1"/>
          </p:cNvSpPr>
          <p:nvPr>
            <p:ph type="body" idx="1"/>
          </p:nvPr>
        </p:nvSpPr>
        <p:spPr>
          <a:xfrm>
            <a:off x="770666" y="5390285"/>
            <a:ext cx="10650667" cy="977463"/>
          </a:xfrm>
        </p:spPr>
        <p:txBody>
          <a:bodyPr>
            <a:normAutofit/>
          </a:bodyPr>
          <a:lstStyle/>
          <a:p>
            <a:pPr algn="l"/>
            <a:r>
              <a:rPr lang="hi-IN" sz="4400" i="0" dirty="0">
                <a:effectLst/>
                <a:latin typeface="Nirmala Text" panose="020B0502040204020203" pitchFamily="34" charset="0"/>
                <a:ea typeface="Nirmala Text" panose="020B0502040204020203" pitchFamily="34" charset="0"/>
                <a:cs typeface="Nirmala Text" panose="020B0502040204020203" pitchFamily="34" charset="0"/>
              </a:rPr>
              <a:t>रोमियों 3:23</a:t>
            </a:r>
          </a:p>
        </p:txBody>
      </p:sp>
      <p:sp>
        <p:nvSpPr>
          <p:cNvPr id="4" name="Slide Number Placeholder 3">
            <a:extLst>
              <a:ext uri="{FF2B5EF4-FFF2-40B4-BE49-F238E27FC236}">
                <a16:creationId xmlns:a16="http://schemas.microsoft.com/office/drawing/2014/main" id="{92431856-6D3A-8C5E-3222-C8427600A195}"/>
              </a:ext>
            </a:extLst>
          </p:cNvPr>
          <p:cNvSpPr>
            <a:spLocks noGrp="1"/>
          </p:cNvSpPr>
          <p:nvPr>
            <p:ph type="sldNum" sz="quarter" idx="12"/>
          </p:nvPr>
        </p:nvSpPr>
        <p:spPr/>
        <p:txBody>
          <a:bodyPr/>
          <a:lstStyle/>
          <a:p>
            <a:fld id="{4FAB73BC-B049-4115-A692-8D63A059BFB8}" type="slidenum">
              <a:rPr lang="en-US" smtClean="0"/>
              <a:pPr/>
              <a:t>9</a:t>
            </a:fld>
            <a:endParaRPr lang="en-US" dirty="0"/>
          </a:p>
        </p:txBody>
      </p:sp>
      <p:sp>
        <p:nvSpPr>
          <p:cNvPr id="5" name="Text Placeholder 2">
            <a:extLst>
              <a:ext uri="{FF2B5EF4-FFF2-40B4-BE49-F238E27FC236}">
                <a16:creationId xmlns:a16="http://schemas.microsoft.com/office/drawing/2014/main" id="{38C72CCF-CD06-14DD-A391-153EB4E33205}"/>
              </a:ext>
            </a:extLst>
          </p:cNvPr>
          <p:cNvSpPr txBox="1">
            <a:spLocks/>
          </p:cNvSpPr>
          <p:nvPr/>
        </p:nvSpPr>
        <p:spPr>
          <a:xfrm>
            <a:off x="733613" y="1961285"/>
            <a:ext cx="10650667" cy="2932448"/>
          </a:xfrm>
          <a:prstGeom prst="rect">
            <a:avLst/>
          </a:prstGeom>
        </p:spPr>
        <p:txBody>
          <a:bodyPr vert="horz" lIns="91440" tIns="45720" rIns="91440" bIns="45720" rtlCol="0" anchor="t">
            <a:normAutofit/>
          </a:bodyPr>
          <a:lstStyle>
            <a:lvl1pPr marL="0" indent="0" algn="l" defTabSz="914400" rtl="0" eaLnBrk="1" latinLnBrk="0" hangingPunct="1">
              <a:lnSpc>
                <a:spcPct val="85000"/>
              </a:lnSpc>
              <a:spcBef>
                <a:spcPts val="1300"/>
              </a:spcBef>
              <a:buFont typeface="Arial" pitchFamily="34" charset="0"/>
              <a:buNone/>
              <a:defRPr sz="3200" kern="1200">
                <a:solidFill>
                  <a:schemeClr val="tx1"/>
                </a:solidFill>
                <a:latin typeface="+mj-lt"/>
                <a:ea typeface="+mn-ea"/>
                <a:cs typeface="+mn-cs"/>
              </a:defRPr>
            </a:lvl1pPr>
            <a:lvl2pPr marL="457200" indent="0" algn="l" defTabSz="914400" rtl="0" eaLnBrk="1" latinLnBrk="0" hangingPunct="1">
              <a:lnSpc>
                <a:spcPct val="85000"/>
              </a:lnSpc>
              <a:spcBef>
                <a:spcPts val="600"/>
              </a:spcBef>
              <a:buFont typeface="Arial" pitchFamily="34" charset="0"/>
              <a:buNone/>
              <a:defRPr sz="1800" kern="1200">
                <a:solidFill>
                  <a:schemeClr val="tx1">
                    <a:tint val="75000"/>
                  </a:schemeClr>
                </a:solidFill>
                <a:latin typeface="+mn-lt"/>
                <a:ea typeface="+mn-ea"/>
                <a:cs typeface="+mn-cs"/>
              </a:defRPr>
            </a:lvl2pPr>
            <a:lvl3pPr marL="914400" indent="0" algn="l" defTabSz="914400" rtl="0" eaLnBrk="1" latinLnBrk="0" hangingPunct="1">
              <a:lnSpc>
                <a:spcPct val="85000"/>
              </a:lnSpc>
              <a:spcBef>
                <a:spcPts val="600"/>
              </a:spcBef>
              <a:buFont typeface="Arial" pitchFamily="34" charset="0"/>
              <a:buNone/>
              <a:defRPr sz="1600" i="1" kern="1200">
                <a:solidFill>
                  <a:schemeClr val="tx1">
                    <a:tint val="75000"/>
                  </a:schemeClr>
                </a:solidFill>
                <a:latin typeface="+mn-lt"/>
                <a:ea typeface="+mn-ea"/>
                <a:cs typeface="+mn-cs"/>
              </a:defRPr>
            </a:lvl3pPr>
            <a:lvl4pPr marL="1371600" indent="0" algn="l" defTabSz="914400" rtl="0" eaLnBrk="1" latinLnBrk="0" hangingPunct="1">
              <a:lnSpc>
                <a:spcPct val="85000"/>
              </a:lnSpc>
              <a:spcBef>
                <a:spcPts val="600"/>
              </a:spcBef>
              <a:buFont typeface="Arial" pitchFamily="34" charset="0"/>
              <a:buNone/>
              <a:defRPr sz="1400" kern="1200">
                <a:solidFill>
                  <a:schemeClr val="tx1">
                    <a:tint val="75000"/>
                  </a:schemeClr>
                </a:solidFill>
                <a:latin typeface="+mn-lt"/>
                <a:ea typeface="+mn-ea"/>
                <a:cs typeface="+mn-cs"/>
              </a:defRPr>
            </a:lvl4pPr>
            <a:lvl5pPr marL="1828800" indent="0" algn="l" defTabSz="914400" rtl="0" eaLnBrk="1" latinLnBrk="0" hangingPunct="1">
              <a:lnSpc>
                <a:spcPct val="85000"/>
              </a:lnSpc>
              <a:spcBef>
                <a:spcPts val="600"/>
              </a:spcBef>
              <a:buFont typeface="Arial" pitchFamily="34" charset="0"/>
              <a:buNone/>
              <a:defRPr sz="1400" kern="1200">
                <a:solidFill>
                  <a:schemeClr val="tx1">
                    <a:tint val="75000"/>
                  </a:schemeClr>
                </a:solidFill>
                <a:latin typeface="+mn-lt"/>
                <a:ea typeface="+mn-ea"/>
                <a:cs typeface="+mn-cs"/>
              </a:defRPr>
            </a:lvl5pPr>
            <a:lvl6pPr marL="2286000" indent="0" algn="l" defTabSz="914400" rtl="0" eaLnBrk="1" latinLnBrk="0" hangingPunct="1">
              <a:lnSpc>
                <a:spcPct val="85000"/>
              </a:lnSpc>
              <a:spcBef>
                <a:spcPts val="600"/>
              </a:spcBef>
              <a:buFont typeface="Arial" pitchFamily="34" charset="0"/>
              <a:buNone/>
              <a:defRPr sz="1400" kern="1200">
                <a:solidFill>
                  <a:schemeClr val="tx1">
                    <a:tint val="75000"/>
                  </a:schemeClr>
                </a:solidFill>
                <a:latin typeface="+mn-lt"/>
                <a:ea typeface="+mn-ea"/>
                <a:cs typeface="+mn-cs"/>
              </a:defRPr>
            </a:lvl6pPr>
            <a:lvl7pPr marL="2743200" indent="0" algn="l" defTabSz="914400" rtl="0" eaLnBrk="1" latinLnBrk="0" hangingPunct="1">
              <a:lnSpc>
                <a:spcPct val="85000"/>
              </a:lnSpc>
              <a:spcBef>
                <a:spcPts val="600"/>
              </a:spcBef>
              <a:buFont typeface="Arial" pitchFamily="34" charset="0"/>
              <a:buNone/>
              <a:defRPr sz="1400" kern="1200">
                <a:solidFill>
                  <a:schemeClr val="tx1">
                    <a:tint val="75000"/>
                  </a:schemeClr>
                </a:solidFill>
                <a:latin typeface="+mn-lt"/>
                <a:ea typeface="+mn-ea"/>
                <a:cs typeface="+mn-cs"/>
              </a:defRPr>
            </a:lvl7pPr>
            <a:lvl8pPr marL="3200400" indent="0" algn="l" defTabSz="914400" rtl="0" eaLnBrk="1" latinLnBrk="0" hangingPunct="1">
              <a:lnSpc>
                <a:spcPct val="85000"/>
              </a:lnSpc>
              <a:spcBef>
                <a:spcPts val="600"/>
              </a:spcBef>
              <a:buFont typeface="Arial" pitchFamily="34" charset="0"/>
              <a:buNone/>
              <a:defRPr sz="1400" kern="1200">
                <a:solidFill>
                  <a:schemeClr val="tx1">
                    <a:tint val="75000"/>
                  </a:schemeClr>
                </a:solidFill>
                <a:latin typeface="+mn-lt"/>
                <a:ea typeface="+mn-ea"/>
                <a:cs typeface="+mn-cs"/>
              </a:defRPr>
            </a:lvl8pPr>
            <a:lvl9pPr marL="3657600" indent="0" algn="l" defTabSz="914400" rtl="0" eaLnBrk="1" latinLnBrk="0" hangingPunct="1">
              <a:lnSpc>
                <a:spcPct val="85000"/>
              </a:lnSpc>
              <a:spcBef>
                <a:spcPts val="600"/>
              </a:spcBef>
              <a:buFont typeface="Arial" pitchFamily="34" charset="0"/>
              <a:buNone/>
              <a:defRPr sz="1400" kern="1200">
                <a:solidFill>
                  <a:schemeClr val="tx1">
                    <a:tint val="75000"/>
                  </a:schemeClr>
                </a:solidFill>
                <a:latin typeface="+mn-lt"/>
                <a:ea typeface="+mn-ea"/>
                <a:cs typeface="+mn-cs"/>
              </a:defRPr>
            </a:lvl9pPr>
          </a:lstStyle>
          <a:p>
            <a:pPr>
              <a:lnSpc>
                <a:spcPct val="100000"/>
              </a:lnSpc>
            </a:pPr>
            <a:r>
              <a:rPr lang="hi-IN" sz="4400" b="0" i="0" dirty="0">
                <a:effectLst/>
                <a:latin typeface="Nirmala Text" panose="020B0502040204020203" pitchFamily="34" charset="0"/>
                <a:ea typeface="Nirmala Text" panose="020B0502040204020203" pitchFamily="34" charset="0"/>
                <a:cs typeface="Nirmala Text" panose="020B0502040204020203" pitchFamily="34" charset="0"/>
              </a:rPr>
              <a:t>इसलिये कि सब ने पाप किया है और परमेश्‍वर की महिमा से रहित हैं</a:t>
            </a:r>
            <a:endParaRPr lang="en-GB" sz="6600" dirty="0">
              <a:latin typeface="Nirmala Text" panose="020B0502040204020203" pitchFamily="34" charset="0"/>
              <a:ea typeface="Nirmala Text" panose="020B0502040204020203" pitchFamily="34" charset="0"/>
              <a:cs typeface="Nirmala Text" panose="020B0502040204020203" pitchFamily="34" charset="0"/>
            </a:endParaRPr>
          </a:p>
        </p:txBody>
      </p:sp>
    </p:spTree>
    <p:extLst>
      <p:ext uri="{BB962C8B-B14F-4D97-AF65-F5344CB8AC3E}">
        <p14:creationId xmlns:p14="http://schemas.microsoft.com/office/powerpoint/2010/main" val="2950366688"/>
      </p:ext>
    </p:extLst>
  </p:cSld>
  <p:clrMapOvr>
    <a:masterClrMapping/>
  </p:clrMapOvr>
</p:sld>
</file>

<file path=ppt/theme/theme1.xml><?xml version="1.0" encoding="utf-8"?>
<a:theme xmlns:a="http://schemas.openxmlformats.org/drawingml/2006/main" name="Metropolitan">
  <a:themeElements>
    <a:clrScheme name="Metropolit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Metropolitan">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Metropolitan">
      <a:fillStyleLst>
        <a:solidFill>
          <a:schemeClr val="phClr"/>
        </a:solidFill>
        <a:gradFill rotWithShape="1">
          <a:gsLst>
            <a:gs pos="0">
              <a:schemeClr val="phClr">
                <a:tint val="70000"/>
                <a:satMod val="100000"/>
                <a:lumMod val="110000"/>
              </a:schemeClr>
            </a:gs>
            <a:gs pos="50000">
              <a:schemeClr val="phClr">
                <a:tint val="75000"/>
                <a:satMod val="101000"/>
                <a:lumMod val="105000"/>
              </a:schemeClr>
            </a:gs>
            <a:gs pos="100000">
              <a:schemeClr val="phClr">
                <a:tint val="82000"/>
                <a:satMod val="104000"/>
                <a:lumMod val="105000"/>
              </a:schemeClr>
            </a:gs>
          </a:gsLst>
          <a:lin ang="2700000" scaled="0"/>
        </a:gradFill>
        <a:gradFill rotWithShape="1">
          <a:gsLst>
            <a:gs pos="0">
              <a:schemeClr val="phClr">
                <a:tint val="97000"/>
                <a:satMod val="100000"/>
                <a:lumMod val="102000"/>
              </a:schemeClr>
            </a:gs>
            <a:gs pos="50000">
              <a:schemeClr val="phClr">
                <a:shade val="100000"/>
                <a:satMod val="100000"/>
                <a:lumMod val="100000"/>
              </a:schemeClr>
            </a:gs>
            <a:gs pos="100000">
              <a:schemeClr val="phClr">
                <a:shade val="80000"/>
                <a:satMod val="100000"/>
                <a:lumMod val="99000"/>
              </a:schemeClr>
            </a:gs>
          </a:gsLst>
          <a:lin ang="27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solidFill>
          <a:schemeClr val="phClr">
            <a:shade val="95000"/>
            <a:satMod val="170000"/>
          </a:schemeClr>
        </a:solidFill>
      </a:bgFillStyleLst>
    </a:fmtScheme>
  </a:themeElements>
  <a:objectDefaults/>
  <a:extraClrSchemeLst/>
  <a:extLst>
    <a:ext uri="{05A4C25C-085E-4340-85A3-A5531E510DB2}">
      <thm15:themeFamily xmlns:thm15="http://schemas.microsoft.com/office/thememl/2012/main" name="Metropolitan" id="{4C5440D6-04D2-4954-96CF-F251137069B2}" vid="{44E3BB9A-3BF5-4BE4-90CF-48BFABC7851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TM03457491[[fn=Metropolitan]]</Template>
  <TotalTime>625</TotalTime>
  <Words>2166</Words>
  <Application>Microsoft Office PowerPoint</Application>
  <PresentationFormat>Widescreen</PresentationFormat>
  <Paragraphs>284</Paragraphs>
  <Slides>65</Slides>
  <Notes>9</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65</vt:i4>
      </vt:variant>
    </vt:vector>
  </HeadingPairs>
  <TitlesOfParts>
    <vt:vector size="70" baseType="lpstr">
      <vt:lpstr>Arial</vt:lpstr>
      <vt:lpstr>Calibri</vt:lpstr>
      <vt:lpstr>Calibri Light</vt:lpstr>
      <vt:lpstr>Nirmala Text</vt:lpstr>
      <vt:lpstr>Metropolitan</vt:lpstr>
      <vt:lpstr>सुसमाचार की व्याख्या</vt:lpstr>
      <vt:lpstr>प्रश्न 1</vt:lpstr>
      <vt:lpstr>प्रश्न 2</vt:lpstr>
      <vt:lpstr>भाग 1: पापों की क्षमा</vt:lpstr>
      <vt:lpstr>हमारा लक्ष्य</vt:lpstr>
      <vt:lpstr>हमारी समस्या</vt:lpstr>
      <vt:lpstr>क्यों? क्योंकि परमेश्वर सर्वश्रेष्ठ है</vt:lpstr>
      <vt:lpstr>परमेश्वर अत्यधिक पवित्र है</vt:lpstr>
      <vt:lpstr>कोई भी सर्वश्रेष्ठ नहीं है</vt:lpstr>
      <vt:lpstr>यहाँ तक कि बच्चे भी पाप करते हैं</vt:lpstr>
      <vt:lpstr>पाप का जुर्माना</vt:lpstr>
      <vt:lpstr>हमें साफ़ होना होगा </vt:lpstr>
      <vt:lpstr>परमेश्वर हमें कैसे माफ़ कर सकता है?</vt:lpstr>
      <vt:lpstr>हमें प्रायश्चित की आवश्यकता है</vt:lpstr>
      <vt:lpstr>पैसा काम नहीं आता</vt:lpstr>
      <vt:lpstr>हमारे अच्छे कर्म काम नहीं आते</vt:lpstr>
      <vt:lpstr>बलिदान काम नहीं आते</vt:lpstr>
      <vt:lpstr>केवल यीशु बचा सकता है</vt:lpstr>
      <vt:lpstr>यीशु हमारे जैसा बन गया</vt:lpstr>
      <vt:lpstr>यीशु पाप-मुक्त पैदा हुआ था </vt:lpstr>
      <vt:lpstr>बाकी सभी लोग पाप में पैदा हुए हैं</vt:lpstr>
      <vt:lpstr>यीशु ने कभी पाप नहीं किया</vt:lpstr>
      <vt:lpstr>यीशु जानबूझकर हमारे लिए मरे</vt:lpstr>
      <vt:lpstr>उसने हमारी सज़ा ले ली</vt:lpstr>
      <vt:lpstr>यीशु मनुष्य और परमेश्वर है</vt:lpstr>
      <vt:lpstr>यीशु की मृत्यु पर्याप्त है</vt:lpstr>
      <vt:lpstr>हमें जवाब देना होगा</vt:lpstr>
      <vt:lpstr>परमेश्वर हमें अच्छे या बुरे के रूप में देखता है</vt:lpstr>
      <vt:lpstr>हमारी पूर्व-निर्धारित स्थिति बुराई है</vt:lpstr>
      <vt:lpstr>हमें दोबारा जन्म लेना होगा</vt:lpstr>
      <vt:lpstr>केवल वे जो विश्वास करते हैं...</vt:lpstr>
      <vt:lpstr>भाग 2: पाप पर जीत</vt:lpstr>
      <vt:lpstr>निर्दोषता और धार्मिकता </vt:lpstr>
      <vt:lpstr>यीशु, एक निर्दोष बलिदान</vt:lpstr>
      <vt:lpstr>यीशु की कई बार परीक्षा ली गई</vt:lpstr>
      <vt:lpstr>यीशु ने कभी पाप नहीं किया</vt:lpstr>
      <vt:lpstr>यीशु विजयी था </vt:lpstr>
      <vt:lpstr>यीशु मुर्दों में से ज़िन्दा हुआ था</vt:lpstr>
      <vt:lpstr>हमारा लाभ</vt:lpstr>
      <vt:lpstr>हम परमेश्वर से मेल-मिलाप कर चुके हैं</vt:lpstr>
      <vt:lpstr>हमें पाप करने की ज़रूरत नहीं है</vt:lpstr>
      <vt:lpstr>परमेश्वर हमारी मदद करेगा</vt:lpstr>
      <vt:lpstr>हमारी जीत हुई है</vt:lpstr>
      <vt:lpstr>परमेश्वर चंगा भी करता है</vt:lpstr>
      <vt:lpstr>प्रायश्चित्त में ही चंगाई है</vt:lpstr>
      <vt:lpstr>भाग 3: हमारी प्रतिक्रिया</vt:lpstr>
      <vt:lpstr>इसे बहुत महत्व दें!</vt:lpstr>
      <vt:lpstr>परमेश्वर को पूरे मन से प्यार करें</vt:lpstr>
      <vt:lpstr>परमेश्वर को खोजें</vt:lpstr>
      <vt:lpstr>किसी दूसरे परमेश्वर की सेवा न करें</vt:lpstr>
      <vt:lpstr>परमेश्वर के तरीके जानें</vt:lpstr>
      <vt:lpstr>चर्च जाएँ</vt:lpstr>
      <vt:lpstr>पानी में बपतिस्मा लें</vt:lpstr>
      <vt:lpstr>हमारे विश्वास को स्वीकार करें</vt:lpstr>
      <vt:lpstr>पाप से दूर हो जाएँ</vt:lpstr>
      <vt:lpstr>लोभ से बचें</vt:lpstr>
      <vt:lpstr>पवित्र आत्मा पाएं </vt:lpstr>
      <vt:lpstr>एक-दूसरे से प्यार करें</vt:lpstr>
      <vt:lpstr>दूसरों को क्षमा करें</vt:lpstr>
      <vt:lpstr>सभी लोगों के लिए प्रार्थना करें</vt:lpstr>
      <vt:lpstr>दूसरों को यीशु के बारे में बताएं</vt:lpstr>
      <vt:lpstr>अपना विश्वास मजबूती से बनाये रखें </vt:lpstr>
      <vt:lpstr>आप निराश नहीं होंगे</vt:lpstr>
      <vt:lpstr>क्या भविष्य है! </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Gospel explained</dc:title>
  <dc:creator>Dave</dc:creator>
  <cp:lastModifiedBy>priyanka sharma</cp:lastModifiedBy>
  <cp:revision>210</cp:revision>
  <cp:lastPrinted>2023-09-23T12:21:15Z</cp:lastPrinted>
  <dcterms:created xsi:type="dcterms:W3CDTF">2023-09-08T18:10:57Z</dcterms:created>
  <dcterms:modified xsi:type="dcterms:W3CDTF">2023-09-30T09:30:47Z</dcterms:modified>
</cp:coreProperties>
</file>